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9" r:id="rId5"/>
    <p:sldMasterId id="2147483740" r:id="rId6"/>
    <p:sldMasterId id="2147483721" r:id="rId7"/>
  </p:sldMasterIdLst>
  <p:notesMasterIdLst>
    <p:notesMasterId r:id="rId30"/>
  </p:notesMasterIdLst>
  <p:sldIdLst>
    <p:sldId id="257" r:id="rId8"/>
    <p:sldId id="290" r:id="rId9"/>
    <p:sldId id="268" r:id="rId10"/>
    <p:sldId id="292" r:id="rId11"/>
    <p:sldId id="293" r:id="rId12"/>
    <p:sldId id="294" r:id="rId13"/>
    <p:sldId id="2076138259" r:id="rId14"/>
    <p:sldId id="2076138260" r:id="rId15"/>
    <p:sldId id="2076138261" r:id="rId16"/>
    <p:sldId id="2076138248" r:id="rId17"/>
    <p:sldId id="2076138262" r:id="rId18"/>
    <p:sldId id="2076138263" r:id="rId19"/>
    <p:sldId id="2076138264" r:id="rId20"/>
    <p:sldId id="2076138270" r:id="rId21"/>
    <p:sldId id="2076138271" r:id="rId22"/>
    <p:sldId id="2076138273" r:id="rId23"/>
    <p:sldId id="2076138265" r:id="rId24"/>
    <p:sldId id="2076138268" r:id="rId25"/>
    <p:sldId id="2076138269" r:id="rId26"/>
    <p:sldId id="2076138266" r:id="rId27"/>
    <p:sldId id="2076138267" r:id="rId28"/>
    <p:sldId id="29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2CCA77B7-A523-A342-802D-EF603F4AF950}">
          <p14:sldIdLst>
            <p14:sldId id="257"/>
            <p14:sldId id="290"/>
            <p14:sldId id="268"/>
            <p14:sldId id="292"/>
          </p14:sldIdLst>
        </p14:section>
        <p14:section name="Connectors" id="{CB223501-AC88-104D-BD8A-A8B61DD725F7}">
          <p14:sldIdLst>
            <p14:sldId id="293"/>
            <p14:sldId id="294"/>
            <p14:sldId id="2076138259"/>
            <p14:sldId id="2076138260"/>
            <p14:sldId id="2076138261"/>
            <p14:sldId id="2076138248"/>
            <p14:sldId id="2076138262"/>
            <p14:sldId id="2076138263"/>
            <p14:sldId id="2076138264"/>
            <p14:sldId id="2076138270"/>
            <p14:sldId id="2076138271"/>
            <p14:sldId id="2076138273"/>
            <p14:sldId id="2076138265"/>
            <p14:sldId id="2076138268"/>
            <p14:sldId id="2076138269"/>
            <p14:sldId id="2076138266"/>
            <p14:sldId id="2076138267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96633"/>
    <a:srgbClr val="996600"/>
    <a:srgbClr val="29235C"/>
    <a:srgbClr val="6C2A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C4E892-7CC5-EB4C-96BE-48A3F6917F0F}" v="78" dt="2023-08-04T16:24:04.4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7"/>
    <p:restoredTop sz="68698"/>
  </p:normalViewPr>
  <p:slideViewPr>
    <p:cSldViewPr snapToGrid="0">
      <p:cViewPr varScale="1">
        <p:scale>
          <a:sx n="114" d="100"/>
          <a:sy n="114" d="100"/>
        </p:scale>
        <p:origin x="16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microsoft.com/office/2015/10/relationships/revisionInfo" Target="revisionInfo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Laskewitz" userId="004e9a81-59d4-47b4-8bee-4f6da7cf9d9d" providerId="ADAL" clId="{69C4E892-7CC5-EB4C-96BE-48A3F6917F0F}"/>
    <pc:docChg chg="undo custSel addSld delSld modSld addSection modSection">
      <pc:chgData name="Daniel Laskewitz" userId="004e9a81-59d4-47b4-8bee-4f6da7cf9d9d" providerId="ADAL" clId="{69C4E892-7CC5-EB4C-96BE-48A3F6917F0F}" dt="2023-08-04T16:34:14.729" v="681" actId="1037"/>
      <pc:docMkLst>
        <pc:docMk/>
      </pc:docMkLst>
      <pc:sldChg chg="del">
        <pc:chgData name="Daniel Laskewitz" userId="004e9a81-59d4-47b4-8bee-4f6da7cf9d9d" providerId="ADAL" clId="{69C4E892-7CC5-EB4C-96BE-48A3F6917F0F}" dt="2023-08-04T09:57:49.005" v="0" actId="2696"/>
        <pc:sldMkLst>
          <pc:docMk/>
          <pc:sldMk cId="3343463948" sldId="256"/>
        </pc:sldMkLst>
      </pc:sldChg>
      <pc:sldChg chg="modSp mod">
        <pc:chgData name="Daniel Laskewitz" userId="004e9a81-59d4-47b4-8bee-4f6da7cf9d9d" providerId="ADAL" clId="{69C4E892-7CC5-EB4C-96BE-48A3F6917F0F}" dt="2023-08-04T09:58:38.608" v="102" actId="20577"/>
        <pc:sldMkLst>
          <pc:docMk/>
          <pc:sldMk cId="2854957110" sldId="257"/>
        </pc:sldMkLst>
        <pc:spChg chg="mod">
          <ac:chgData name="Daniel Laskewitz" userId="004e9a81-59d4-47b4-8bee-4f6da7cf9d9d" providerId="ADAL" clId="{69C4E892-7CC5-EB4C-96BE-48A3F6917F0F}" dt="2023-08-04T09:58:33.797" v="86" actId="20577"/>
          <ac:spMkLst>
            <pc:docMk/>
            <pc:sldMk cId="2854957110" sldId="257"/>
            <ac:spMk id="2" creationId="{FE38A4C9-7AFC-4BA7-C7AF-31BB4F6EA264}"/>
          </ac:spMkLst>
        </pc:spChg>
        <pc:spChg chg="mod">
          <ac:chgData name="Daniel Laskewitz" userId="004e9a81-59d4-47b4-8bee-4f6da7cf9d9d" providerId="ADAL" clId="{69C4E892-7CC5-EB4C-96BE-48A3F6917F0F}" dt="2023-08-04T09:58:38.608" v="102" actId="20577"/>
          <ac:spMkLst>
            <pc:docMk/>
            <pc:sldMk cId="2854957110" sldId="257"/>
            <ac:spMk id="3" creationId="{04FD9452-43D3-1885-E61C-7567F54E327F}"/>
          </ac:spMkLst>
        </pc:spChg>
      </pc:sldChg>
      <pc:sldChg chg="del">
        <pc:chgData name="Daniel Laskewitz" userId="004e9a81-59d4-47b4-8bee-4f6da7cf9d9d" providerId="ADAL" clId="{69C4E892-7CC5-EB4C-96BE-48A3F6917F0F}" dt="2023-08-04T15:28:56.015" v="301" actId="2696"/>
        <pc:sldMkLst>
          <pc:docMk/>
          <pc:sldMk cId="4181419580" sldId="258"/>
        </pc:sldMkLst>
      </pc:sldChg>
      <pc:sldChg chg="del">
        <pc:chgData name="Daniel Laskewitz" userId="004e9a81-59d4-47b4-8bee-4f6da7cf9d9d" providerId="ADAL" clId="{69C4E892-7CC5-EB4C-96BE-48A3F6917F0F}" dt="2023-08-04T15:28:56.033" v="302" actId="2696"/>
        <pc:sldMkLst>
          <pc:docMk/>
          <pc:sldMk cId="1409108334" sldId="259"/>
        </pc:sldMkLst>
      </pc:sldChg>
      <pc:sldChg chg="del">
        <pc:chgData name="Daniel Laskewitz" userId="004e9a81-59d4-47b4-8bee-4f6da7cf9d9d" providerId="ADAL" clId="{69C4E892-7CC5-EB4C-96BE-48A3F6917F0F}" dt="2023-08-04T09:57:54.600" v="12" actId="2696"/>
        <pc:sldMkLst>
          <pc:docMk/>
          <pc:sldMk cId="4264278158" sldId="260"/>
        </pc:sldMkLst>
      </pc:sldChg>
      <pc:sldChg chg="del">
        <pc:chgData name="Daniel Laskewitz" userId="004e9a81-59d4-47b4-8bee-4f6da7cf9d9d" providerId="ADAL" clId="{69C4E892-7CC5-EB4C-96BE-48A3F6917F0F}" dt="2023-08-04T09:57:54.442" v="5" actId="2696"/>
        <pc:sldMkLst>
          <pc:docMk/>
          <pc:sldMk cId="154702085" sldId="262"/>
        </pc:sldMkLst>
      </pc:sldChg>
      <pc:sldChg chg="del">
        <pc:chgData name="Daniel Laskewitz" userId="004e9a81-59d4-47b4-8bee-4f6da7cf9d9d" providerId="ADAL" clId="{69C4E892-7CC5-EB4C-96BE-48A3F6917F0F}" dt="2023-08-04T09:57:54.909" v="17" actId="2696"/>
        <pc:sldMkLst>
          <pc:docMk/>
          <pc:sldMk cId="3947261708" sldId="263"/>
        </pc:sldMkLst>
      </pc:sldChg>
      <pc:sldChg chg="del">
        <pc:chgData name="Daniel Laskewitz" userId="004e9a81-59d4-47b4-8bee-4f6da7cf9d9d" providerId="ADAL" clId="{69C4E892-7CC5-EB4C-96BE-48A3F6917F0F}" dt="2023-08-04T15:28:56.041" v="303" actId="2696"/>
        <pc:sldMkLst>
          <pc:docMk/>
          <pc:sldMk cId="1722856926" sldId="264"/>
        </pc:sldMkLst>
      </pc:sldChg>
      <pc:sldChg chg="del">
        <pc:chgData name="Daniel Laskewitz" userId="004e9a81-59d4-47b4-8bee-4f6da7cf9d9d" providerId="ADAL" clId="{69C4E892-7CC5-EB4C-96BE-48A3F6917F0F}" dt="2023-08-04T09:57:55.930" v="21" actId="2696"/>
        <pc:sldMkLst>
          <pc:docMk/>
          <pc:sldMk cId="3891973513" sldId="265"/>
        </pc:sldMkLst>
      </pc:sldChg>
      <pc:sldChg chg="del">
        <pc:chgData name="Daniel Laskewitz" userId="004e9a81-59d4-47b4-8bee-4f6da7cf9d9d" providerId="ADAL" clId="{69C4E892-7CC5-EB4C-96BE-48A3F6917F0F}" dt="2023-08-04T09:57:54.732" v="15" actId="2696"/>
        <pc:sldMkLst>
          <pc:docMk/>
          <pc:sldMk cId="3713470086" sldId="266"/>
        </pc:sldMkLst>
      </pc:sldChg>
      <pc:sldChg chg="del">
        <pc:chgData name="Daniel Laskewitz" userId="004e9a81-59d4-47b4-8bee-4f6da7cf9d9d" providerId="ADAL" clId="{69C4E892-7CC5-EB4C-96BE-48A3F6917F0F}" dt="2023-08-04T09:57:54.425" v="1" actId="2696"/>
        <pc:sldMkLst>
          <pc:docMk/>
          <pc:sldMk cId="964665915" sldId="267"/>
        </pc:sldMkLst>
      </pc:sldChg>
      <pc:sldChg chg="modSp add del mod">
        <pc:chgData name="Daniel Laskewitz" userId="004e9a81-59d4-47b4-8bee-4f6da7cf9d9d" providerId="ADAL" clId="{69C4E892-7CC5-EB4C-96BE-48A3F6917F0F}" dt="2023-08-04T09:59:27.725" v="192" actId="962"/>
        <pc:sldMkLst>
          <pc:docMk/>
          <pc:sldMk cId="1192515138" sldId="268"/>
        </pc:sldMkLst>
        <pc:picChg chg="mod">
          <ac:chgData name="Daniel Laskewitz" userId="004e9a81-59d4-47b4-8bee-4f6da7cf9d9d" providerId="ADAL" clId="{69C4E892-7CC5-EB4C-96BE-48A3F6917F0F}" dt="2023-08-04T09:59:27.725" v="192" actId="962"/>
          <ac:picMkLst>
            <pc:docMk/>
            <pc:sldMk cId="1192515138" sldId="268"/>
            <ac:picMk id="3" creationId="{109C108F-FD0E-2459-3961-6A111950D304}"/>
          </ac:picMkLst>
        </pc:picChg>
      </pc:sldChg>
      <pc:sldChg chg="del">
        <pc:chgData name="Daniel Laskewitz" userId="004e9a81-59d4-47b4-8bee-4f6da7cf9d9d" providerId="ADAL" clId="{69C4E892-7CC5-EB4C-96BE-48A3F6917F0F}" dt="2023-08-04T09:57:54.440" v="4" actId="2696"/>
        <pc:sldMkLst>
          <pc:docMk/>
          <pc:sldMk cId="3427583403" sldId="269"/>
        </pc:sldMkLst>
      </pc:sldChg>
      <pc:sldChg chg="del">
        <pc:chgData name="Daniel Laskewitz" userId="004e9a81-59d4-47b4-8bee-4f6da7cf9d9d" providerId="ADAL" clId="{69C4E892-7CC5-EB4C-96BE-48A3F6917F0F}" dt="2023-08-04T09:57:54.486" v="6" actId="2696"/>
        <pc:sldMkLst>
          <pc:docMk/>
          <pc:sldMk cId="3844955256" sldId="270"/>
        </pc:sldMkLst>
      </pc:sldChg>
      <pc:sldChg chg="del">
        <pc:chgData name="Daniel Laskewitz" userId="004e9a81-59d4-47b4-8bee-4f6da7cf9d9d" providerId="ADAL" clId="{69C4E892-7CC5-EB4C-96BE-48A3F6917F0F}" dt="2023-08-04T09:57:55.902" v="20" actId="2696"/>
        <pc:sldMkLst>
          <pc:docMk/>
          <pc:sldMk cId="2110185796" sldId="271"/>
        </pc:sldMkLst>
      </pc:sldChg>
      <pc:sldChg chg="del">
        <pc:chgData name="Daniel Laskewitz" userId="004e9a81-59d4-47b4-8bee-4f6da7cf9d9d" providerId="ADAL" clId="{69C4E892-7CC5-EB4C-96BE-48A3F6917F0F}" dt="2023-08-04T09:57:54.911" v="18" actId="2696"/>
        <pc:sldMkLst>
          <pc:docMk/>
          <pc:sldMk cId="2957670547" sldId="272"/>
        </pc:sldMkLst>
      </pc:sldChg>
      <pc:sldChg chg="del">
        <pc:chgData name="Daniel Laskewitz" userId="004e9a81-59d4-47b4-8bee-4f6da7cf9d9d" providerId="ADAL" clId="{69C4E892-7CC5-EB4C-96BE-48A3F6917F0F}" dt="2023-08-04T09:57:55.960" v="23" actId="2696"/>
        <pc:sldMkLst>
          <pc:docMk/>
          <pc:sldMk cId="2229035001" sldId="273"/>
        </pc:sldMkLst>
      </pc:sldChg>
      <pc:sldChg chg="del">
        <pc:chgData name="Daniel Laskewitz" userId="004e9a81-59d4-47b4-8bee-4f6da7cf9d9d" providerId="ADAL" clId="{69C4E892-7CC5-EB4C-96BE-48A3F6917F0F}" dt="2023-08-04T09:57:54.492" v="7" actId="2696"/>
        <pc:sldMkLst>
          <pc:docMk/>
          <pc:sldMk cId="697986630" sldId="274"/>
        </pc:sldMkLst>
      </pc:sldChg>
      <pc:sldChg chg="del">
        <pc:chgData name="Daniel Laskewitz" userId="004e9a81-59d4-47b4-8bee-4f6da7cf9d9d" providerId="ADAL" clId="{69C4E892-7CC5-EB4C-96BE-48A3F6917F0F}" dt="2023-08-04T09:57:54.609" v="13" actId="2696"/>
        <pc:sldMkLst>
          <pc:docMk/>
          <pc:sldMk cId="711546836" sldId="275"/>
        </pc:sldMkLst>
      </pc:sldChg>
      <pc:sldChg chg="del">
        <pc:chgData name="Daniel Laskewitz" userId="004e9a81-59d4-47b4-8bee-4f6da7cf9d9d" providerId="ADAL" clId="{69C4E892-7CC5-EB4C-96BE-48A3F6917F0F}" dt="2023-08-04T09:57:56.529" v="27" actId="2696"/>
        <pc:sldMkLst>
          <pc:docMk/>
          <pc:sldMk cId="559087561" sldId="276"/>
        </pc:sldMkLst>
      </pc:sldChg>
      <pc:sldChg chg="del">
        <pc:chgData name="Daniel Laskewitz" userId="004e9a81-59d4-47b4-8bee-4f6da7cf9d9d" providerId="ADAL" clId="{69C4E892-7CC5-EB4C-96BE-48A3F6917F0F}" dt="2023-08-04T09:57:54.431" v="3" actId="2696"/>
        <pc:sldMkLst>
          <pc:docMk/>
          <pc:sldMk cId="1140261185" sldId="277"/>
        </pc:sldMkLst>
      </pc:sldChg>
      <pc:sldChg chg="del">
        <pc:chgData name="Daniel Laskewitz" userId="004e9a81-59d4-47b4-8bee-4f6da7cf9d9d" providerId="ADAL" clId="{69C4E892-7CC5-EB4C-96BE-48A3F6917F0F}" dt="2023-08-04T09:57:56.344" v="26" actId="2696"/>
        <pc:sldMkLst>
          <pc:docMk/>
          <pc:sldMk cId="2537302104" sldId="278"/>
        </pc:sldMkLst>
      </pc:sldChg>
      <pc:sldChg chg="del">
        <pc:chgData name="Daniel Laskewitz" userId="004e9a81-59d4-47b4-8bee-4f6da7cf9d9d" providerId="ADAL" clId="{69C4E892-7CC5-EB4C-96BE-48A3F6917F0F}" dt="2023-08-04T09:57:54.523" v="9" actId="2696"/>
        <pc:sldMkLst>
          <pc:docMk/>
          <pc:sldMk cId="1025888598" sldId="280"/>
        </pc:sldMkLst>
      </pc:sldChg>
      <pc:sldChg chg="del">
        <pc:chgData name="Daniel Laskewitz" userId="004e9a81-59d4-47b4-8bee-4f6da7cf9d9d" providerId="ADAL" clId="{69C4E892-7CC5-EB4C-96BE-48A3F6917F0F}" dt="2023-08-04T09:57:54.936" v="19" actId="2696"/>
        <pc:sldMkLst>
          <pc:docMk/>
          <pc:sldMk cId="1297512689" sldId="281"/>
        </pc:sldMkLst>
      </pc:sldChg>
      <pc:sldChg chg="del">
        <pc:chgData name="Daniel Laskewitz" userId="004e9a81-59d4-47b4-8bee-4f6da7cf9d9d" providerId="ADAL" clId="{69C4E892-7CC5-EB4C-96BE-48A3F6917F0F}" dt="2023-08-04T09:57:54.427" v="2" actId="2696"/>
        <pc:sldMkLst>
          <pc:docMk/>
          <pc:sldMk cId="3078115" sldId="282"/>
        </pc:sldMkLst>
      </pc:sldChg>
      <pc:sldChg chg="del">
        <pc:chgData name="Daniel Laskewitz" userId="004e9a81-59d4-47b4-8bee-4f6da7cf9d9d" providerId="ADAL" clId="{69C4E892-7CC5-EB4C-96BE-48A3F6917F0F}" dt="2023-08-04T09:57:55.932" v="22" actId="2696"/>
        <pc:sldMkLst>
          <pc:docMk/>
          <pc:sldMk cId="956315272" sldId="283"/>
        </pc:sldMkLst>
      </pc:sldChg>
      <pc:sldChg chg="del">
        <pc:chgData name="Daniel Laskewitz" userId="004e9a81-59d4-47b4-8bee-4f6da7cf9d9d" providerId="ADAL" clId="{69C4E892-7CC5-EB4C-96BE-48A3F6917F0F}" dt="2023-08-04T09:57:54.611" v="14" actId="2696"/>
        <pc:sldMkLst>
          <pc:docMk/>
          <pc:sldMk cId="3662363335" sldId="284"/>
        </pc:sldMkLst>
      </pc:sldChg>
      <pc:sldChg chg="del">
        <pc:chgData name="Daniel Laskewitz" userId="004e9a81-59d4-47b4-8bee-4f6da7cf9d9d" providerId="ADAL" clId="{69C4E892-7CC5-EB4C-96BE-48A3F6917F0F}" dt="2023-08-04T09:57:54.525" v="11" actId="2696"/>
        <pc:sldMkLst>
          <pc:docMk/>
          <pc:sldMk cId="1061000288" sldId="285"/>
        </pc:sldMkLst>
      </pc:sldChg>
      <pc:sldChg chg="del">
        <pc:chgData name="Daniel Laskewitz" userId="004e9a81-59d4-47b4-8bee-4f6da7cf9d9d" providerId="ADAL" clId="{69C4E892-7CC5-EB4C-96BE-48A3F6917F0F}" dt="2023-08-04T09:57:54.733" v="16" actId="2696"/>
        <pc:sldMkLst>
          <pc:docMk/>
          <pc:sldMk cId="3816371542" sldId="286"/>
        </pc:sldMkLst>
      </pc:sldChg>
      <pc:sldChg chg="del">
        <pc:chgData name="Daniel Laskewitz" userId="004e9a81-59d4-47b4-8bee-4f6da7cf9d9d" providerId="ADAL" clId="{69C4E892-7CC5-EB4C-96BE-48A3F6917F0F}" dt="2023-08-04T09:57:56.323" v="25" actId="2696"/>
        <pc:sldMkLst>
          <pc:docMk/>
          <pc:sldMk cId="1034970138" sldId="287"/>
        </pc:sldMkLst>
      </pc:sldChg>
      <pc:sldChg chg="del">
        <pc:chgData name="Daniel Laskewitz" userId="004e9a81-59d4-47b4-8bee-4f6da7cf9d9d" providerId="ADAL" clId="{69C4E892-7CC5-EB4C-96BE-48A3F6917F0F}" dt="2023-08-04T09:57:56.165" v="24" actId="2696"/>
        <pc:sldMkLst>
          <pc:docMk/>
          <pc:sldMk cId="502866645" sldId="288"/>
        </pc:sldMkLst>
      </pc:sldChg>
      <pc:sldChg chg="del">
        <pc:chgData name="Daniel Laskewitz" userId="004e9a81-59d4-47b4-8bee-4f6da7cf9d9d" providerId="ADAL" clId="{69C4E892-7CC5-EB4C-96BE-48A3F6917F0F}" dt="2023-08-04T09:57:54.524" v="10" actId="2696"/>
        <pc:sldMkLst>
          <pc:docMk/>
          <pc:sldMk cId="909184669" sldId="289"/>
        </pc:sldMkLst>
      </pc:sldChg>
      <pc:sldChg chg="modSp add del mod">
        <pc:chgData name="Daniel Laskewitz" userId="004e9a81-59d4-47b4-8bee-4f6da7cf9d9d" providerId="ADAL" clId="{69C4E892-7CC5-EB4C-96BE-48A3F6917F0F}" dt="2023-08-04T09:59:52.718" v="246" actId="962"/>
        <pc:sldMkLst>
          <pc:docMk/>
          <pc:sldMk cId="1163988171" sldId="290"/>
        </pc:sldMkLst>
        <pc:picChg chg="mod">
          <ac:chgData name="Daniel Laskewitz" userId="004e9a81-59d4-47b4-8bee-4f6da7cf9d9d" providerId="ADAL" clId="{69C4E892-7CC5-EB4C-96BE-48A3F6917F0F}" dt="2023-08-04T09:59:52.718" v="246" actId="962"/>
          <ac:picMkLst>
            <pc:docMk/>
            <pc:sldMk cId="1163988171" sldId="290"/>
            <ac:picMk id="13" creationId="{8FFFA19E-8CD6-81B8-3929-152937E4AC2B}"/>
          </ac:picMkLst>
        </pc:picChg>
      </pc:sldChg>
      <pc:sldChg chg="modSp add mod">
        <pc:chgData name="Daniel Laskewitz" userId="004e9a81-59d4-47b4-8bee-4f6da7cf9d9d" providerId="ADAL" clId="{69C4E892-7CC5-EB4C-96BE-48A3F6917F0F}" dt="2023-08-04T10:00:34.748" v="300" actId="962"/>
        <pc:sldMkLst>
          <pc:docMk/>
          <pc:sldMk cId="163372338" sldId="291"/>
        </pc:sldMkLst>
        <pc:picChg chg="mod">
          <ac:chgData name="Daniel Laskewitz" userId="004e9a81-59d4-47b4-8bee-4f6da7cf9d9d" providerId="ADAL" clId="{69C4E892-7CC5-EB4C-96BE-48A3F6917F0F}" dt="2023-08-04T10:00:34.748" v="300" actId="962"/>
          <ac:picMkLst>
            <pc:docMk/>
            <pc:sldMk cId="163372338" sldId="291"/>
            <ac:picMk id="13" creationId="{8FFFA19E-8CD6-81B8-3929-152937E4AC2B}"/>
          </ac:picMkLst>
        </pc:picChg>
      </pc:sldChg>
      <pc:sldChg chg="modSp new mod">
        <pc:chgData name="Daniel Laskewitz" userId="004e9a81-59d4-47b4-8bee-4f6da7cf9d9d" providerId="ADAL" clId="{69C4E892-7CC5-EB4C-96BE-48A3F6917F0F}" dt="2023-08-04T15:55:54.130" v="329" actId="27636"/>
        <pc:sldMkLst>
          <pc:docMk/>
          <pc:sldMk cId="214586820" sldId="292"/>
        </pc:sldMkLst>
        <pc:spChg chg="mod">
          <ac:chgData name="Daniel Laskewitz" userId="004e9a81-59d4-47b4-8bee-4f6da7cf9d9d" providerId="ADAL" clId="{69C4E892-7CC5-EB4C-96BE-48A3F6917F0F}" dt="2023-08-04T15:55:10.862" v="310" actId="20577"/>
          <ac:spMkLst>
            <pc:docMk/>
            <pc:sldMk cId="214586820" sldId="292"/>
            <ac:spMk id="2" creationId="{9FD0F8F2-84AD-1685-121D-6C46E8FF627E}"/>
          </ac:spMkLst>
        </pc:spChg>
        <pc:spChg chg="mod">
          <ac:chgData name="Daniel Laskewitz" userId="004e9a81-59d4-47b4-8bee-4f6da7cf9d9d" providerId="ADAL" clId="{69C4E892-7CC5-EB4C-96BE-48A3F6917F0F}" dt="2023-08-04T15:55:54.130" v="329" actId="27636"/>
          <ac:spMkLst>
            <pc:docMk/>
            <pc:sldMk cId="214586820" sldId="292"/>
            <ac:spMk id="3" creationId="{94E1424B-46FB-25F4-EE98-E59B7799AEC1}"/>
          </ac:spMkLst>
        </pc:spChg>
      </pc:sldChg>
      <pc:sldChg chg="addSp delSp modSp new mod modClrScheme chgLayout">
        <pc:chgData name="Daniel Laskewitz" userId="004e9a81-59d4-47b4-8bee-4f6da7cf9d9d" providerId="ADAL" clId="{69C4E892-7CC5-EB4C-96BE-48A3F6917F0F}" dt="2023-08-04T15:56:29.500" v="341" actId="700"/>
        <pc:sldMkLst>
          <pc:docMk/>
          <pc:sldMk cId="1239794738" sldId="293"/>
        </pc:sldMkLst>
        <pc:spChg chg="mod ord">
          <ac:chgData name="Daniel Laskewitz" userId="004e9a81-59d4-47b4-8bee-4f6da7cf9d9d" providerId="ADAL" clId="{69C4E892-7CC5-EB4C-96BE-48A3F6917F0F}" dt="2023-08-04T15:56:29.500" v="341" actId="700"/>
          <ac:spMkLst>
            <pc:docMk/>
            <pc:sldMk cId="1239794738" sldId="293"/>
            <ac:spMk id="2" creationId="{C91648EE-4F8C-4F85-7D25-BA59B15AD572}"/>
          </ac:spMkLst>
        </pc:spChg>
        <pc:spChg chg="del mod ord">
          <ac:chgData name="Daniel Laskewitz" userId="004e9a81-59d4-47b4-8bee-4f6da7cf9d9d" providerId="ADAL" clId="{69C4E892-7CC5-EB4C-96BE-48A3F6917F0F}" dt="2023-08-04T15:56:29.500" v="341" actId="700"/>
          <ac:spMkLst>
            <pc:docMk/>
            <pc:sldMk cId="1239794738" sldId="293"/>
            <ac:spMk id="3" creationId="{A2EEC703-9114-AA0C-4E10-9BC3D93CB1A7}"/>
          </ac:spMkLst>
        </pc:spChg>
        <pc:spChg chg="add mod ord">
          <ac:chgData name="Daniel Laskewitz" userId="004e9a81-59d4-47b4-8bee-4f6da7cf9d9d" providerId="ADAL" clId="{69C4E892-7CC5-EB4C-96BE-48A3F6917F0F}" dt="2023-08-04T15:56:29.500" v="341" actId="700"/>
          <ac:spMkLst>
            <pc:docMk/>
            <pc:sldMk cId="1239794738" sldId="293"/>
            <ac:spMk id="4" creationId="{D8E49544-E2DB-36FE-FDF6-E22D2252C151}"/>
          </ac:spMkLst>
        </pc:spChg>
      </pc:sldChg>
      <pc:sldChg chg="addSp delSp modSp new mod modAnim">
        <pc:chgData name="Daniel Laskewitz" userId="004e9a81-59d4-47b4-8bee-4f6da7cf9d9d" providerId="ADAL" clId="{69C4E892-7CC5-EB4C-96BE-48A3F6917F0F}" dt="2023-08-04T15:58:01.046" v="354" actId="207"/>
        <pc:sldMkLst>
          <pc:docMk/>
          <pc:sldMk cId="3319064623" sldId="294"/>
        </pc:sldMkLst>
        <pc:spChg chg="mod">
          <ac:chgData name="Daniel Laskewitz" userId="004e9a81-59d4-47b4-8bee-4f6da7cf9d9d" providerId="ADAL" clId="{69C4E892-7CC5-EB4C-96BE-48A3F6917F0F}" dt="2023-08-04T15:57:09.947" v="346"/>
          <ac:spMkLst>
            <pc:docMk/>
            <pc:sldMk cId="3319064623" sldId="294"/>
            <ac:spMk id="2" creationId="{A2484FB0-8AB3-0812-E36B-C074135CA12D}"/>
          </ac:spMkLst>
        </pc:spChg>
        <pc:spChg chg="del">
          <ac:chgData name="Daniel Laskewitz" userId="004e9a81-59d4-47b4-8bee-4f6da7cf9d9d" providerId="ADAL" clId="{69C4E892-7CC5-EB4C-96BE-48A3F6917F0F}" dt="2023-08-04T15:57:25.546" v="347" actId="478"/>
          <ac:spMkLst>
            <pc:docMk/>
            <pc:sldMk cId="3319064623" sldId="294"/>
            <ac:spMk id="3" creationId="{85F854DA-0ABE-0C28-2D6E-BE2E7EFD55C0}"/>
          </ac:spMkLst>
        </pc:spChg>
        <pc:spChg chg="add del mod">
          <ac:chgData name="Daniel Laskewitz" userId="004e9a81-59d4-47b4-8bee-4f6da7cf9d9d" providerId="ADAL" clId="{69C4E892-7CC5-EB4C-96BE-48A3F6917F0F}" dt="2023-08-04T15:57:29.502" v="349" actId="478"/>
          <ac:spMkLst>
            <pc:docMk/>
            <pc:sldMk cId="3319064623" sldId="294"/>
            <ac:spMk id="4" creationId="{284ECB17-7C6D-8137-4608-616A9156E4BB}"/>
          </ac:spMkLst>
        </pc:spChg>
        <pc:spChg chg="add mod">
          <ac:chgData name="Daniel Laskewitz" userId="004e9a81-59d4-47b4-8bee-4f6da7cf9d9d" providerId="ADAL" clId="{69C4E892-7CC5-EB4C-96BE-48A3F6917F0F}" dt="2023-08-04T15:57:55.663" v="353"/>
          <ac:spMkLst>
            <pc:docMk/>
            <pc:sldMk cId="3319064623" sldId="294"/>
            <ac:spMk id="6" creationId="{EE678A89-DEB6-0550-9A5C-793B27930ABE}"/>
          </ac:spMkLst>
        </pc:spChg>
        <pc:spChg chg="add mod">
          <ac:chgData name="Daniel Laskewitz" userId="004e9a81-59d4-47b4-8bee-4f6da7cf9d9d" providerId="ADAL" clId="{69C4E892-7CC5-EB4C-96BE-48A3F6917F0F}" dt="2023-08-04T15:57:55.663" v="353"/>
          <ac:spMkLst>
            <pc:docMk/>
            <pc:sldMk cId="3319064623" sldId="294"/>
            <ac:spMk id="7" creationId="{4EA903A6-8D83-8BC5-5E66-9E556277A1D1}"/>
          </ac:spMkLst>
        </pc:spChg>
        <pc:spChg chg="add mod">
          <ac:chgData name="Daniel Laskewitz" userId="004e9a81-59d4-47b4-8bee-4f6da7cf9d9d" providerId="ADAL" clId="{69C4E892-7CC5-EB4C-96BE-48A3F6917F0F}" dt="2023-08-04T15:57:55.663" v="353"/>
          <ac:spMkLst>
            <pc:docMk/>
            <pc:sldMk cId="3319064623" sldId="294"/>
            <ac:spMk id="8" creationId="{B3F109CD-DDB9-7B5F-74FE-F913E92E2864}"/>
          </ac:spMkLst>
        </pc:spChg>
        <pc:spChg chg="mod">
          <ac:chgData name="Daniel Laskewitz" userId="004e9a81-59d4-47b4-8bee-4f6da7cf9d9d" providerId="ADAL" clId="{69C4E892-7CC5-EB4C-96BE-48A3F6917F0F}" dt="2023-08-04T15:57:55.663" v="353"/>
          <ac:spMkLst>
            <pc:docMk/>
            <pc:sldMk cId="3319064623" sldId="294"/>
            <ac:spMk id="10" creationId="{EA8A931A-A1DF-C719-BA24-FEA04A77B3B2}"/>
          </ac:spMkLst>
        </pc:spChg>
        <pc:spChg chg="mod">
          <ac:chgData name="Daniel Laskewitz" userId="004e9a81-59d4-47b4-8bee-4f6da7cf9d9d" providerId="ADAL" clId="{69C4E892-7CC5-EB4C-96BE-48A3F6917F0F}" dt="2023-08-04T15:58:01.046" v="354" actId="207"/>
          <ac:spMkLst>
            <pc:docMk/>
            <pc:sldMk cId="3319064623" sldId="294"/>
            <ac:spMk id="11" creationId="{65C25705-C490-5638-3650-3FF191BE472F}"/>
          </ac:spMkLst>
        </pc:spChg>
        <pc:spChg chg="mod">
          <ac:chgData name="Daniel Laskewitz" userId="004e9a81-59d4-47b4-8bee-4f6da7cf9d9d" providerId="ADAL" clId="{69C4E892-7CC5-EB4C-96BE-48A3F6917F0F}" dt="2023-08-04T15:57:55.663" v="353"/>
          <ac:spMkLst>
            <pc:docMk/>
            <pc:sldMk cId="3319064623" sldId="294"/>
            <ac:spMk id="13" creationId="{083BC51E-451C-52ED-2549-5D7086CBEC9E}"/>
          </ac:spMkLst>
        </pc:spChg>
        <pc:spChg chg="mod">
          <ac:chgData name="Daniel Laskewitz" userId="004e9a81-59d4-47b4-8bee-4f6da7cf9d9d" providerId="ADAL" clId="{69C4E892-7CC5-EB4C-96BE-48A3F6917F0F}" dt="2023-08-04T15:57:55.663" v="353"/>
          <ac:spMkLst>
            <pc:docMk/>
            <pc:sldMk cId="3319064623" sldId="294"/>
            <ac:spMk id="14" creationId="{745F061A-9DE6-9679-BEC4-71DE92BDB6D7}"/>
          </ac:spMkLst>
        </pc:spChg>
        <pc:spChg chg="mod">
          <ac:chgData name="Daniel Laskewitz" userId="004e9a81-59d4-47b4-8bee-4f6da7cf9d9d" providerId="ADAL" clId="{69C4E892-7CC5-EB4C-96BE-48A3F6917F0F}" dt="2023-08-04T15:57:55.663" v="353"/>
          <ac:spMkLst>
            <pc:docMk/>
            <pc:sldMk cId="3319064623" sldId="294"/>
            <ac:spMk id="16" creationId="{326CCB12-5CB9-480E-2810-C9A0D4D7B950}"/>
          </ac:spMkLst>
        </pc:spChg>
        <pc:spChg chg="mod">
          <ac:chgData name="Daniel Laskewitz" userId="004e9a81-59d4-47b4-8bee-4f6da7cf9d9d" providerId="ADAL" clId="{69C4E892-7CC5-EB4C-96BE-48A3F6917F0F}" dt="2023-08-04T15:57:55.663" v="353"/>
          <ac:spMkLst>
            <pc:docMk/>
            <pc:sldMk cId="3319064623" sldId="294"/>
            <ac:spMk id="17" creationId="{31722F9C-A826-88B1-1070-4AD1218F5A77}"/>
          </ac:spMkLst>
        </pc:spChg>
        <pc:spChg chg="mod">
          <ac:chgData name="Daniel Laskewitz" userId="004e9a81-59d4-47b4-8bee-4f6da7cf9d9d" providerId="ADAL" clId="{69C4E892-7CC5-EB4C-96BE-48A3F6917F0F}" dt="2023-08-04T15:57:55.663" v="353"/>
          <ac:spMkLst>
            <pc:docMk/>
            <pc:sldMk cId="3319064623" sldId="294"/>
            <ac:spMk id="19" creationId="{0697E9D1-6ECC-0E33-F88B-5BBF0D3A15F7}"/>
          </ac:spMkLst>
        </pc:spChg>
        <pc:spChg chg="mod">
          <ac:chgData name="Daniel Laskewitz" userId="004e9a81-59d4-47b4-8bee-4f6da7cf9d9d" providerId="ADAL" clId="{69C4E892-7CC5-EB4C-96BE-48A3F6917F0F}" dt="2023-08-04T15:57:55.663" v="353"/>
          <ac:spMkLst>
            <pc:docMk/>
            <pc:sldMk cId="3319064623" sldId="294"/>
            <ac:spMk id="20" creationId="{43E1270A-3174-A6A3-66CD-C7344D57E257}"/>
          </ac:spMkLst>
        </pc:spChg>
        <pc:spChg chg="add mod">
          <ac:chgData name="Daniel Laskewitz" userId="004e9a81-59d4-47b4-8bee-4f6da7cf9d9d" providerId="ADAL" clId="{69C4E892-7CC5-EB4C-96BE-48A3F6917F0F}" dt="2023-08-04T15:57:55.663" v="353"/>
          <ac:spMkLst>
            <pc:docMk/>
            <pc:sldMk cId="3319064623" sldId="294"/>
            <ac:spMk id="21" creationId="{EE89D578-544E-E77E-E9AA-D75543E5C168}"/>
          </ac:spMkLst>
        </pc:spChg>
        <pc:grpChg chg="add mod">
          <ac:chgData name="Daniel Laskewitz" userId="004e9a81-59d4-47b4-8bee-4f6da7cf9d9d" providerId="ADAL" clId="{69C4E892-7CC5-EB4C-96BE-48A3F6917F0F}" dt="2023-08-04T15:57:55.663" v="353"/>
          <ac:grpSpMkLst>
            <pc:docMk/>
            <pc:sldMk cId="3319064623" sldId="294"/>
            <ac:grpSpMk id="9" creationId="{55F07BF7-3025-2DA7-1A86-24630B89B690}"/>
          </ac:grpSpMkLst>
        </pc:grpChg>
        <pc:grpChg chg="add mod">
          <ac:chgData name="Daniel Laskewitz" userId="004e9a81-59d4-47b4-8bee-4f6da7cf9d9d" providerId="ADAL" clId="{69C4E892-7CC5-EB4C-96BE-48A3F6917F0F}" dt="2023-08-04T15:57:55.663" v="353"/>
          <ac:grpSpMkLst>
            <pc:docMk/>
            <pc:sldMk cId="3319064623" sldId="294"/>
            <ac:grpSpMk id="12" creationId="{8162A574-F909-3D8D-721D-CE5C01D94B93}"/>
          </ac:grpSpMkLst>
        </pc:grpChg>
        <pc:grpChg chg="add mod">
          <ac:chgData name="Daniel Laskewitz" userId="004e9a81-59d4-47b4-8bee-4f6da7cf9d9d" providerId="ADAL" clId="{69C4E892-7CC5-EB4C-96BE-48A3F6917F0F}" dt="2023-08-04T15:57:55.663" v="353"/>
          <ac:grpSpMkLst>
            <pc:docMk/>
            <pc:sldMk cId="3319064623" sldId="294"/>
            <ac:grpSpMk id="15" creationId="{96824745-03A2-1D0A-27E8-C911DC66804F}"/>
          </ac:grpSpMkLst>
        </pc:grpChg>
        <pc:grpChg chg="add mod">
          <ac:chgData name="Daniel Laskewitz" userId="004e9a81-59d4-47b4-8bee-4f6da7cf9d9d" providerId="ADAL" clId="{69C4E892-7CC5-EB4C-96BE-48A3F6917F0F}" dt="2023-08-04T15:57:55.663" v="353"/>
          <ac:grpSpMkLst>
            <pc:docMk/>
            <pc:sldMk cId="3319064623" sldId="294"/>
            <ac:grpSpMk id="18" creationId="{06CB408B-6AF5-2FFB-481E-415ED1BF6D39}"/>
          </ac:grpSpMkLst>
        </pc:grpChg>
        <pc:graphicFrameChg chg="add mod">
          <ac:chgData name="Daniel Laskewitz" userId="004e9a81-59d4-47b4-8bee-4f6da7cf9d9d" providerId="ADAL" clId="{69C4E892-7CC5-EB4C-96BE-48A3F6917F0F}" dt="2023-08-04T15:57:44.631" v="352" actId="1076"/>
          <ac:graphicFrameMkLst>
            <pc:docMk/>
            <pc:sldMk cId="3319064623" sldId="294"/>
            <ac:graphicFrameMk id="5" creationId="{1DF3AE7C-0C67-B09F-F2C3-C854BFCFC54E}"/>
          </ac:graphicFrameMkLst>
        </pc:graphicFrameChg>
      </pc:sldChg>
      <pc:sldChg chg="addSp delSp modSp new del mod modAnim">
        <pc:chgData name="Daniel Laskewitz" userId="004e9a81-59d4-47b4-8bee-4f6da7cf9d9d" providerId="ADAL" clId="{69C4E892-7CC5-EB4C-96BE-48A3F6917F0F}" dt="2023-08-04T15:59:08.308" v="362" actId="2696"/>
        <pc:sldMkLst>
          <pc:docMk/>
          <pc:sldMk cId="1053565512" sldId="295"/>
        </pc:sldMkLst>
        <pc:spChg chg="mod">
          <ac:chgData name="Daniel Laskewitz" userId="004e9a81-59d4-47b4-8bee-4f6da7cf9d9d" providerId="ADAL" clId="{69C4E892-7CC5-EB4C-96BE-48A3F6917F0F}" dt="2023-08-04T15:58:27.733" v="357" actId="20577"/>
          <ac:spMkLst>
            <pc:docMk/>
            <pc:sldMk cId="1053565512" sldId="295"/>
            <ac:spMk id="2" creationId="{67CDB377-283C-3A59-C092-D2F74AFA8AC9}"/>
          </ac:spMkLst>
        </pc:spChg>
        <pc:spChg chg="add del mod">
          <ac:chgData name="Daniel Laskewitz" userId="004e9a81-59d4-47b4-8bee-4f6da7cf9d9d" providerId="ADAL" clId="{69C4E892-7CC5-EB4C-96BE-48A3F6917F0F}" dt="2023-08-04T15:58:37.749" v="359"/>
          <ac:spMkLst>
            <pc:docMk/>
            <pc:sldMk cId="1053565512" sldId="295"/>
            <ac:spMk id="4" creationId="{9A084BEB-8C3E-6A9D-FB4C-57475D883FA2}"/>
          </ac:spMkLst>
        </pc:spChg>
        <pc:spChg chg="add del mod">
          <ac:chgData name="Daniel Laskewitz" userId="004e9a81-59d4-47b4-8bee-4f6da7cf9d9d" providerId="ADAL" clId="{69C4E892-7CC5-EB4C-96BE-48A3F6917F0F}" dt="2023-08-04T15:58:37.749" v="359"/>
          <ac:spMkLst>
            <pc:docMk/>
            <pc:sldMk cId="1053565512" sldId="295"/>
            <ac:spMk id="5" creationId="{F6555B14-E48D-2426-FBD6-CD68A6860098}"/>
          </ac:spMkLst>
        </pc:spChg>
        <pc:spChg chg="add mod">
          <ac:chgData name="Daniel Laskewitz" userId="004e9a81-59d4-47b4-8bee-4f6da7cf9d9d" providerId="ADAL" clId="{69C4E892-7CC5-EB4C-96BE-48A3F6917F0F}" dt="2023-08-04T15:58:57.124" v="361" actId="167"/>
          <ac:spMkLst>
            <pc:docMk/>
            <pc:sldMk cId="1053565512" sldId="295"/>
            <ac:spMk id="7" creationId="{D18C6A02-C9DF-EAD9-1FD1-3662CD98ED33}"/>
          </ac:spMkLst>
        </pc:spChg>
        <pc:picChg chg="add del mod">
          <ac:chgData name="Daniel Laskewitz" userId="004e9a81-59d4-47b4-8bee-4f6da7cf9d9d" providerId="ADAL" clId="{69C4E892-7CC5-EB4C-96BE-48A3F6917F0F}" dt="2023-08-04T15:58:37.749" v="359"/>
          <ac:picMkLst>
            <pc:docMk/>
            <pc:sldMk cId="1053565512" sldId="295"/>
            <ac:picMk id="3" creationId="{F2B8E2B4-0CF9-F355-09D4-CBF742D8F6C4}"/>
          </ac:picMkLst>
        </pc:picChg>
        <pc:picChg chg="add mod">
          <ac:chgData name="Daniel Laskewitz" userId="004e9a81-59d4-47b4-8bee-4f6da7cf9d9d" providerId="ADAL" clId="{69C4E892-7CC5-EB4C-96BE-48A3F6917F0F}" dt="2023-08-04T15:58:57.124" v="361" actId="167"/>
          <ac:picMkLst>
            <pc:docMk/>
            <pc:sldMk cId="1053565512" sldId="295"/>
            <ac:picMk id="6" creationId="{7AA9A402-A8F8-8FE0-C355-837E95DB557A}"/>
          </ac:picMkLst>
        </pc:picChg>
      </pc:sldChg>
      <pc:sldChg chg="add del">
        <pc:chgData name="Daniel Laskewitz" userId="004e9a81-59d4-47b4-8bee-4f6da7cf9d9d" providerId="ADAL" clId="{69C4E892-7CC5-EB4C-96BE-48A3F6917F0F}" dt="2023-08-04T15:59:38.610" v="365"/>
        <pc:sldMkLst>
          <pc:docMk/>
          <pc:sldMk cId="62185366" sldId="2076138246"/>
        </pc:sldMkLst>
      </pc:sldChg>
      <pc:sldChg chg="addSp modSp add mod">
        <pc:chgData name="Daniel Laskewitz" userId="004e9a81-59d4-47b4-8bee-4f6da7cf9d9d" providerId="ADAL" clId="{69C4E892-7CC5-EB4C-96BE-48A3F6917F0F}" dt="2023-08-04T16:19:27.733" v="494" actId="207"/>
        <pc:sldMkLst>
          <pc:docMk/>
          <pc:sldMk cId="4024217965" sldId="2076138248"/>
        </pc:sldMkLst>
        <pc:spChg chg="mod">
          <ac:chgData name="Daniel Laskewitz" userId="004e9a81-59d4-47b4-8bee-4f6da7cf9d9d" providerId="ADAL" clId="{69C4E892-7CC5-EB4C-96BE-48A3F6917F0F}" dt="2023-08-04T16:19:27.733" v="494" actId="207"/>
          <ac:spMkLst>
            <pc:docMk/>
            <pc:sldMk cId="4024217965" sldId="2076138248"/>
            <ac:spMk id="2" creationId="{978CDA2A-ACE0-050C-95C6-3F036FA94AB5}"/>
          </ac:spMkLst>
        </pc:spChg>
        <pc:spChg chg="add mod">
          <ac:chgData name="Daniel Laskewitz" userId="004e9a81-59d4-47b4-8bee-4f6da7cf9d9d" providerId="ADAL" clId="{69C4E892-7CC5-EB4C-96BE-48A3F6917F0F}" dt="2023-08-04T16:15:45.941" v="479"/>
          <ac:spMkLst>
            <pc:docMk/>
            <pc:sldMk cId="4024217965" sldId="2076138248"/>
            <ac:spMk id="3" creationId="{B958C7C7-0C5F-9847-F05D-8D1DF864C4BB}"/>
          </ac:spMkLst>
        </pc:spChg>
        <pc:graphicFrameChg chg="mod">
          <ac:chgData name="Daniel Laskewitz" userId="004e9a81-59d4-47b4-8bee-4f6da7cf9d9d" providerId="ADAL" clId="{69C4E892-7CC5-EB4C-96BE-48A3F6917F0F}" dt="2023-08-04T16:19:24.387" v="493" actId="14100"/>
          <ac:graphicFrameMkLst>
            <pc:docMk/>
            <pc:sldMk cId="4024217965" sldId="2076138248"/>
            <ac:graphicFrameMk id="4" creationId="{FA0A165A-3818-A525-EA30-EA7242A10AAE}"/>
          </ac:graphicFrameMkLst>
        </pc:graphicFrameChg>
      </pc:sldChg>
      <pc:sldChg chg="add">
        <pc:chgData name="Daniel Laskewitz" userId="004e9a81-59d4-47b4-8bee-4f6da7cf9d9d" providerId="ADAL" clId="{69C4E892-7CC5-EB4C-96BE-48A3F6917F0F}" dt="2023-08-04T15:59:18.566" v="363"/>
        <pc:sldMkLst>
          <pc:docMk/>
          <pc:sldMk cId="1096800705" sldId="2076138259"/>
        </pc:sldMkLst>
      </pc:sldChg>
      <pc:sldChg chg="addSp delSp modSp add mod delAnim modAnim">
        <pc:chgData name="Daniel Laskewitz" userId="004e9a81-59d4-47b4-8bee-4f6da7cf9d9d" providerId="ADAL" clId="{69C4E892-7CC5-EB4C-96BE-48A3F6917F0F}" dt="2023-08-04T16:02:17.329" v="390" actId="20577"/>
        <pc:sldMkLst>
          <pc:docMk/>
          <pc:sldMk cId="3182386141" sldId="2076138260"/>
        </pc:sldMkLst>
        <pc:spChg chg="mod">
          <ac:chgData name="Daniel Laskewitz" userId="004e9a81-59d4-47b4-8bee-4f6da7cf9d9d" providerId="ADAL" clId="{69C4E892-7CC5-EB4C-96BE-48A3F6917F0F}" dt="2023-08-04T15:59:57.235" v="369"/>
          <ac:spMkLst>
            <pc:docMk/>
            <pc:sldMk cId="3182386141" sldId="2076138260"/>
            <ac:spMk id="2" creationId="{A2484FB0-8AB3-0812-E36B-C074135CA12D}"/>
          </ac:spMkLst>
        </pc:spChg>
        <pc:spChg chg="del">
          <ac:chgData name="Daniel Laskewitz" userId="004e9a81-59d4-47b4-8bee-4f6da7cf9d9d" providerId="ADAL" clId="{69C4E892-7CC5-EB4C-96BE-48A3F6917F0F}" dt="2023-08-04T15:59:48.823" v="367" actId="478"/>
          <ac:spMkLst>
            <pc:docMk/>
            <pc:sldMk cId="3182386141" sldId="2076138260"/>
            <ac:spMk id="6" creationId="{EE678A89-DEB6-0550-9A5C-793B27930ABE}"/>
          </ac:spMkLst>
        </pc:spChg>
        <pc:spChg chg="del">
          <ac:chgData name="Daniel Laskewitz" userId="004e9a81-59d4-47b4-8bee-4f6da7cf9d9d" providerId="ADAL" clId="{69C4E892-7CC5-EB4C-96BE-48A3F6917F0F}" dt="2023-08-04T15:59:48.823" v="367" actId="478"/>
          <ac:spMkLst>
            <pc:docMk/>
            <pc:sldMk cId="3182386141" sldId="2076138260"/>
            <ac:spMk id="7" creationId="{4EA903A6-8D83-8BC5-5E66-9E556277A1D1}"/>
          </ac:spMkLst>
        </pc:spChg>
        <pc:spChg chg="del">
          <ac:chgData name="Daniel Laskewitz" userId="004e9a81-59d4-47b4-8bee-4f6da7cf9d9d" providerId="ADAL" clId="{69C4E892-7CC5-EB4C-96BE-48A3F6917F0F}" dt="2023-08-04T15:59:48.823" v="367" actId="478"/>
          <ac:spMkLst>
            <pc:docMk/>
            <pc:sldMk cId="3182386141" sldId="2076138260"/>
            <ac:spMk id="8" creationId="{B3F109CD-DDB9-7B5F-74FE-F913E92E2864}"/>
          </ac:spMkLst>
        </pc:spChg>
        <pc:spChg chg="del">
          <ac:chgData name="Daniel Laskewitz" userId="004e9a81-59d4-47b4-8bee-4f6da7cf9d9d" providerId="ADAL" clId="{69C4E892-7CC5-EB4C-96BE-48A3F6917F0F}" dt="2023-08-04T15:59:48.823" v="367" actId="478"/>
          <ac:spMkLst>
            <pc:docMk/>
            <pc:sldMk cId="3182386141" sldId="2076138260"/>
            <ac:spMk id="21" creationId="{EE89D578-544E-E77E-E9AA-D75543E5C168}"/>
          </ac:spMkLst>
        </pc:spChg>
        <pc:grpChg chg="del">
          <ac:chgData name="Daniel Laskewitz" userId="004e9a81-59d4-47b4-8bee-4f6da7cf9d9d" providerId="ADAL" clId="{69C4E892-7CC5-EB4C-96BE-48A3F6917F0F}" dt="2023-08-04T15:59:48.823" v="367" actId="478"/>
          <ac:grpSpMkLst>
            <pc:docMk/>
            <pc:sldMk cId="3182386141" sldId="2076138260"/>
            <ac:grpSpMk id="9" creationId="{55F07BF7-3025-2DA7-1A86-24630B89B690}"/>
          </ac:grpSpMkLst>
        </pc:grpChg>
        <pc:grpChg chg="del">
          <ac:chgData name="Daniel Laskewitz" userId="004e9a81-59d4-47b4-8bee-4f6da7cf9d9d" providerId="ADAL" clId="{69C4E892-7CC5-EB4C-96BE-48A3F6917F0F}" dt="2023-08-04T15:59:48.823" v="367" actId="478"/>
          <ac:grpSpMkLst>
            <pc:docMk/>
            <pc:sldMk cId="3182386141" sldId="2076138260"/>
            <ac:grpSpMk id="12" creationId="{8162A574-F909-3D8D-721D-CE5C01D94B93}"/>
          </ac:grpSpMkLst>
        </pc:grpChg>
        <pc:grpChg chg="del">
          <ac:chgData name="Daniel Laskewitz" userId="004e9a81-59d4-47b4-8bee-4f6da7cf9d9d" providerId="ADAL" clId="{69C4E892-7CC5-EB4C-96BE-48A3F6917F0F}" dt="2023-08-04T15:59:48.823" v="367" actId="478"/>
          <ac:grpSpMkLst>
            <pc:docMk/>
            <pc:sldMk cId="3182386141" sldId="2076138260"/>
            <ac:grpSpMk id="15" creationId="{96824745-03A2-1D0A-27E8-C911DC66804F}"/>
          </ac:grpSpMkLst>
        </pc:grpChg>
        <pc:grpChg chg="del">
          <ac:chgData name="Daniel Laskewitz" userId="004e9a81-59d4-47b4-8bee-4f6da7cf9d9d" providerId="ADAL" clId="{69C4E892-7CC5-EB4C-96BE-48A3F6917F0F}" dt="2023-08-04T15:59:48.823" v="367" actId="478"/>
          <ac:grpSpMkLst>
            <pc:docMk/>
            <pc:sldMk cId="3182386141" sldId="2076138260"/>
            <ac:grpSpMk id="18" creationId="{06CB408B-6AF5-2FFB-481E-415ED1BF6D39}"/>
          </ac:grpSpMkLst>
        </pc:grpChg>
        <pc:graphicFrameChg chg="add mod">
          <ac:chgData name="Daniel Laskewitz" userId="004e9a81-59d4-47b4-8bee-4f6da7cf9d9d" providerId="ADAL" clId="{69C4E892-7CC5-EB4C-96BE-48A3F6917F0F}" dt="2023-08-04T16:02:17.329" v="390" actId="20577"/>
          <ac:graphicFrameMkLst>
            <pc:docMk/>
            <pc:sldMk cId="3182386141" sldId="2076138260"/>
            <ac:graphicFrameMk id="3" creationId="{A1C421CB-2A6E-4CE3-2811-ADB9A44C4564}"/>
          </ac:graphicFrameMkLst>
        </pc:graphicFrameChg>
        <pc:graphicFrameChg chg="del">
          <ac:chgData name="Daniel Laskewitz" userId="004e9a81-59d4-47b4-8bee-4f6da7cf9d9d" providerId="ADAL" clId="{69C4E892-7CC5-EB4C-96BE-48A3F6917F0F}" dt="2023-08-04T15:59:51.231" v="368" actId="478"/>
          <ac:graphicFrameMkLst>
            <pc:docMk/>
            <pc:sldMk cId="3182386141" sldId="2076138260"/>
            <ac:graphicFrameMk id="5" creationId="{1DF3AE7C-0C67-B09F-F2C3-C854BFCFC54E}"/>
          </ac:graphicFrameMkLst>
        </pc:graphicFrameChg>
      </pc:sldChg>
      <pc:sldChg chg="modSp add mod modAnim">
        <pc:chgData name="Daniel Laskewitz" userId="004e9a81-59d4-47b4-8bee-4f6da7cf9d9d" providerId="ADAL" clId="{69C4E892-7CC5-EB4C-96BE-48A3F6917F0F}" dt="2023-08-04T16:04:30.489" v="414"/>
        <pc:sldMkLst>
          <pc:docMk/>
          <pc:sldMk cId="3852915469" sldId="2076138261"/>
        </pc:sldMkLst>
        <pc:spChg chg="mod">
          <ac:chgData name="Daniel Laskewitz" userId="004e9a81-59d4-47b4-8bee-4f6da7cf9d9d" providerId="ADAL" clId="{69C4E892-7CC5-EB4C-96BE-48A3F6917F0F}" dt="2023-08-04T16:02:42.442" v="392"/>
          <ac:spMkLst>
            <pc:docMk/>
            <pc:sldMk cId="3852915469" sldId="2076138261"/>
            <ac:spMk id="2" creationId="{A2484FB0-8AB3-0812-E36B-C074135CA12D}"/>
          </ac:spMkLst>
        </pc:spChg>
        <pc:graphicFrameChg chg="mod">
          <ac:chgData name="Daniel Laskewitz" userId="004e9a81-59d4-47b4-8bee-4f6da7cf9d9d" providerId="ADAL" clId="{69C4E892-7CC5-EB4C-96BE-48A3F6917F0F}" dt="2023-08-04T16:04:30.489" v="414"/>
          <ac:graphicFrameMkLst>
            <pc:docMk/>
            <pc:sldMk cId="3852915469" sldId="2076138261"/>
            <ac:graphicFrameMk id="3" creationId="{A1C421CB-2A6E-4CE3-2811-ADB9A44C4564}"/>
          </ac:graphicFrameMkLst>
        </pc:graphicFrameChg>
      </pc:sldChg>
      <pc:sldChg chg="addSp delSp modSp new mod delAnim modAnim">
        <pc:chgData name="Daniel Laskewitz" userId="004e9a81-59d4-47b4-8bee-4f6da7cf9d9d" providerId="ADAL" clId="{69C4E892-7CC5-EB4C-96BE-48A3F6917F0F}" dt="2023-08-04T16:34:14.729" v="681" actId="1037"/>
        <pc:sldMkLst>
          <pc:docMk/>
          <pc:sldMk cId="1791259561" sldId="2076138262"/>
        </pc:sldMkLst>
        <pc:spChg chg="mod">
          <ac:chgData name="Daniel Laskewitz" userId="004e9a81-59d4-47b4-8bee-4f6da7cf9d9d" providerId="ADAL" clId="{69C4E892-7CC5-EB4C-96BE-48A3F6917F0F}" dt="2023-08-04T16:04:58.432" v="433" actId="20577"/>
          <ac:spMkLst>
            <pc:docMk/>
            <pc:sldMk cId="1791259561" sldId="2076138262"/>
            <ac:spMk id="2" creationId="{FFB9715D-F133-0C5E-2379-EAA0245F6B44}"/>
          </ac:spMkLst>
        </pc:spChg>
        <pc:spChg chg="mod">
          <ac:chgData name="Daniel Laskewitz" userId="004e9a81-59d4-47b4-8bee-4f6da7cf9d9d" providerId="ADAL" clId="{69C4E892-7CC5-EB4C-96BE-48A3F6917F0F}" dt="2023-08-04T16:04:59.694" v="434"/>
          <ac:spMkLst>
            <pc:docMk/>
            <pc:sldMk cId="1791259561" sldId="2076138262"/>
            <ac:spMk id="4" creationId="{F30AE171-23BF-ED36-E814-252D4D35743D}"/>
          </ac:spMkLst>
        </pc:spChg>
        <pc:spChg chg="mod">
          <ac:chgData name="Daniel Laskewitz" userId="004e9a81-59d4-47b4-8bee-4f6da7cf9d9d" providerId="ADAL" clId="{69C4E892-7CC5-EB4C-96BE-48A3F6917F0F}" dt="2023-08-04T16:04:59.694" v="434"/>
          <ac:spMkLst>
            <pc:docMk/>
            <pc:sldMk cId="1791259561" sldId="2076138262"/>
            <ac:spMk id="5" creationId="{6AFD1661-B96F-0435-5135-B7280DEBF77A}"/>
          </ac:spMkLst>
        </pc:spChg>
        <pc:spChg chg="mod">
          <ac:chgData name="Daniel Laskewitz" userId="004e9a81-59d4-47b4-8bee-4f6da7cf9d9d" providerId="ADAL" clId="{69C4E892-7CC5-EB4C-96BE-48A3F6917F0F}" dt="2023-08-04T16:04:59.694" v="434"/>
          <ac:spMkLst>
            <pc:docMk/>
            <pc:sldMk cId="1791259561" sldId="2076138262"/>
            <ac:spMk id="8" creationId="{0D8D0C92-3790-7C22-2E9B-9607DDDC83A9}"/>
          </ac:spMkLst>
        </pc:spChg>
        <pc:spChg chg="mod">
          <ac:chgData name="Daniel Laskewitz" userId="004e9a81-59d4-47b4-8bee-4f6da7cf9d9d" providerId="ADAL" clId="{69C4E892-7CC5-EB4C-96BE-48A3F6917F0F}" dt="2023-08-04T16:04:59.694" v="434"/>
          <ac:spMkLst>
            <pc:docMk/>
            <pc:sldMk cId="1791259561" sldId="2076138262"/>
            <ac:spMk id="9" creationId="{7047DDBA-73AC-14F5-3624-5F0E81FCC8D4}"/>
          </ac:spMkLst>
        </pc:spChg>
        <pc:spChg chg="mod">
          <ac:chgData name="Daniel Laskewitz" userId="004e9a81-59d4-47b4-8bee-4f6da7cf9d9d" providerId="ADAL" clId="{69C4E892-7CC5-EB4C-96BE-48A3F6917F0F}" dt="2023-08-04T16:04:59.694" v="434"/>
          <ac:spMkLst>
            <pc:docMk/>
            <pc:sldMk cId="1791259561" sldId="2076138262"/>
            <ac:spMk id="12" creationId="{1D72BA6E-673B-5AC1-08F7-15CD5F6BEC03}"/>
          </ac:spMkLst>
        </pc:spChg>
        <pc:spChg chg="mod">
          <ac:chgData name="Daniel Laskewitz" userId="004e9a81-59d4-47b4-8bee-4f6da7cf9d9d" providerId="ADAL" clId="{69C4E892-7CC5-EB4C-96BE-48A3F6917F0F}" dt="2023-08-04T16:04:59.694" v="434"/>
          <ac:spMkLst>
            <pc:docMk/>
            <pc:sldMk cId="1791259561" sldId="2076138262"/>
            <ac:spMk id="13" creationId="{A189B999-776A-091F-A9FC-E0AE37521365}"/>
          </ac:spMkLst>
        </pc:spChg>
        <pc:spChg chg="mod">
          <ac:chgData name="Daniel Laskewitz" userId="004e9a81-59d4-47b4-8bee-4f6da7cf9d9d" providerId="ADAL" clId="{69C4E892-7CC5-EB4C-96BE-48A3F6917F0F}" dt="2023-08-04T16:04:59.694" v="434"/>
          <ac:spMkLst>
            <pc:docMk/>
            <pc:sldMk cId="1791259561" sldId="2076138262"/>
            <ac:spMk id="16" creationId="{76084101-B5A6-BDDD-465C-14E3E172F198}"/>
          </ac:spMkLst>
        </pc:spChg>
        <pc:spChg chg="mod">
          <ac:chgData name="Daniel Laskewitz" userId="004e9a81-59d4-47b4-8bee-4f6da7cf9d9d" providerId="ADAL" clId="{69C4E892-7CC5-EB4C-96BE-48A3F6917F0F}" dt="2023-08-04T16:04:59.694" v="434"/>
          <ac:spMkLst>
            <pc:docMk/>
            <pc:sldMk cId="1791259561" sldId="2076138262"/>
            <ac:spMk id="17" creationId="{18FD1477-BEE1-E196-7326-61417414CF6F}"/>
          </ac:spMkLst>
        </pc:spChg>
        <pc:spChg chg="mod">
          <ac:chgData name="Daniel Laskewitz" userId="004e9a81-59d4-47b4-8bee-4f6da7cf9d9d" providerId="ADAL" clId="{69C4E892-7CC5-EB4C-96BE-48A3F6917F0F}" dt="2023-08-04T16:04:59.694" v="434"/>
          <ac:spMkLst>
            <pc:docMk/>
            <pc:sldMk cId="1791259561" sldId="2076138262"/>
            <ac:spMk id="20" creationId="{49A6F79D-6DE5-8004-2D04-5C29EB3C0D38}"/>
          </ac:spMkLst>
        </pc:spChg>
        <pc:spChg chg="mod">
          <ac:chgData name="Daniel Laskewitz" userId="004e9a81-59d4-47b4-8bee-4f6da7cf9d9d" providerId="ADAL" clId="{69C4E892-7CC5-EB4C-96BE-48A3F6917F0F}" dt="2023-08-04T16:04:59.694" v="434"/>
          <ac:spMkLst>
            <pc:docMk/>
            <pc:sldMk cId="1791259561" sldId="2076138262"/>
            <ac:spMk id="21" creationId="{75DF7850-67A2-4C74-D69C-AD58F1A32D48}"/>
          </ac:spMkLst>
        </pc:spChg>
        <pc:spChg chg="mod">
          <ac:chgData name="Daniel Laskewitz" userId="004e9a81-59d4-47b4-8bee-4f6da7cf9d9d" providerId="ADAL" clId="{69C4E892-7CC5-EB4C-96BE-48A3F6917F0F}" dt="2023-08-04T16:04:59.694" v="434"/>
          <ac:spMkLst>
            <pc:docMk/>
            <pc:sldMk cId="1791259561" sldId="2076138262"/>
            <ac:spMk id="24" creationId="{BF9E2B6C-A387-AF3A-B1F1-5302175D3B46}"/>
          </ac:spMkLst>
        </pc:spChg>
        <pc:spChg chg="mod">
          <ac:chgData name="Daniel Laskewitz" userId="004e9a81-59d4-47b4-8bee-4f6da7cf9d9d" providerId="ADAL" clId="{69C4E892-7CC5-EB4C-96BE-48A3F6917F0F}" dt="2023-08-04T16:04:59.694" v="434"/>
          <ac:spMkLst>
            <pc:docMk/>
            <pc:sldMk cId="1791259561" sldId="2076138262"/>
            <ac:spMk id="25" creationId="{188D4F62-147C-F989-A645-A29FAAF809BA}"/>
          </ac:spMkLst>
        </pc:spChg>
        <pc:spChg chg="mod">
          <ac:chgData name="Daniel Laskewitz" userId="004e9a81-59d4-47b4-8bee-4f6da7cf9d9d" providerId="ADAL" clId="{69C4E892-7CC5-EB4C-96BE-48A3F6917F0F}" dt="2023-08-04T16:04:59.694" v="434"/>
          <ac:spMkLst>
            <pc:docMk/>
            <pc:sldMk cId="1791259561" sldId="2076138262"/>
            <ac:spMk id="28" creationId="{0527A31C-CEF0-A3CE-B653-2510AA9BF38B}"/>
          </ac:spMkLst>
        </pc:spChg>
        <pc:spChg chg="mod">
          <ac:chgData name="Daniel Laskewitz" userId="004e9a81-59d4-47b4-8bee-4f6da7cf9d9d" providerId="ADAL" clId="{69C4E892-7CC5-EB4C-96BE-48A3F6917F0F}" dt="2023-08-04T16:04:59.694" v="434"/>
          <ac:spMkLst>
            <pc:docMk/>
            <pc:sldMk cId="1791259561" sldId="2076138262"/>
            <ac:spMk id="29" creationId="{A21E1563-63CD-4816-1386-8DFDBB8EAC91}"/>
          </ac:spMkLst>
        </pc:spChg>
        <pc:spChg chg="mod">
          <ac:chgData name="Daniel Laskewitz" userId="004e9a81-59d4-47b4-8bee-4f6da7cf9d9d" providerId="ADAL" clId="{69C4E892-7CC5-EB4C-96BE-48A3F6917F0F}" dt="2023-08-04T16:04:59.694" v="434"/>
          <ac:spMkLst>
            <pc:docMk/>
            <pc:sldMk cId="1791259561" sldId="2076138262"/>
            <ac:spMk id="32" creationId="{2077B1AB-A366-128D-740E-051F10A1BC47}"/>
          </ac:spMkLst>
        </pc:spChg>
        <pc:spChg chg="mod">
          <ac:chgData name="Daniel Laskewitz" userId="004e9a81-59d4-47b4-8bee-4f6da7cf9d9d" providerId="ADAL" clId="{69C4E892-7CC5-EB4C-96BE-48A3F6917F0F}" dt="2023-08-04T16:04:59.694" v="434"/>
          <ac:spMkLst>
            <pc:docMk/>
            <pc:sldMk cId="1791259561" sldId="2076138262"/>
            <ac:spMk id="33" creationId="{7EBD7EF4-7B3F-2A87-A744-577DE6FD264A}"/>
          </ac:spMkLst>
        </pc:spChg>
        <pc:spChg chg="mod">
          <ac:chgData name="Daniel Laskewitz" userId="004e9a81-59d4-47b4-8bee-4f6da7cf9d9d" providerId="ADAL" clId="{69C4E892-7CC5-EB4C-96BE-48A3F6917F0F}" dt="2023-08-04T16:04:59.694" v="434"/>
          <ac:spMkLst>
            <pc:docMk/>
            <pc:sldMk cId="1791259561" sldId="2076138262"/>
            <ac:spMk id="36" creationId="{200CE442-F25C-AC9F-910E-31AEFE36031A}"/>
          </ac:spMkLst>
        </pc:spChg>
        <pc:spChg chg="mod">
          <ac:chgData name="Daniel Laskewitz" userId="004e9a81-59d4-47b4-8bee-4f6da7cf9d9d" providerId="ADAL" clId="{69C4E892-7CC5-EB4C-96BE-48A3F6917F0F}" dt="2023-08-04T16:04:59.694" v="434"/>
          <ac:spMkLst>
            <pc:docMk/>
            <pc:sldMk cId="1791259561" sldId="2076138262"/>
            <ac:spMk id="37" creationId="{07555C51-6A07-4C9E-4747-DA41477E13C7}"/>
          </ac:spMkLst>
        </pc:spChg>
        <pc:spChg chg="mod">
          <ac:chgData name="Daniel Laskewitz" userId="004e9a81-59d4-47b4-8bee-4f6da7cf9d9d" providerId="ADAL" clId="{69C4E892-7CC5-EB4C-96BE-48A3F6917F0F}" dt="2023-08-04T16:04:59.694" v="434"/>
          <ac:spMkLst>
            <pc:docMk/>
            <pc:sldMk cId="1791259561" sldId="2076138262"/>
            <ac:spMk id="40" creationId="{4B11C213-1BDD-4E1A-7C91-9042E3EEAA3D}"/>
          </ac:spMkLst>
        </pc:spChg>
        <pc:spChg chg="mod">
          <ac:chgData name="Daniel Laskewitz" userId="004e9a81-59d4-47b4-8bee-4f6da7cf9d9d" providerId="ADAL" clId="{69C4E892-7CC5-EB4C-96BE-48A3F6917F0F}" dt="2023-08-04T16:04:59.694" v="434"/>
          <ac:spMkLst>
            <pc:docMk/>
            <pc:sldMk cId="1791259561" sldId="2076138262"/>
            <ac:spMk id="41" creationId="{5C9A88AF-7B7D-B421-18AB-D9C1DD04CB9B}"/>
          </ac:spMkLst>
        </pc:spChg>
        <pc:spChg chg="mod">
          <ac:chgData name="Daniel Laskewitz" userId="004e9a81-59d4-47b4-8bee-4f6da7cf9d9d" providerId="ADAL" clId="{69C4E892-7CC5-EB4C-96BE-48A3F6917F0F}" dt="2023-08-04T16:04:59.694" v="434"/>
          <ac:spMkLst>
            <pc:docMk/>
            <pc:sldMk cId="1791259561" sldId="2076138262"/>
            <ac:spMk id="44" creationId="{2EBB04F8-86AE-81EC-CD9D-D5172CE6FF95}"/>
          </ac:spMkLst>
        </pc:spChg>
        <pc:spChg chg="mod">
          <ac:chgData name="Daniel Laskewitz" userId="004e9a81-59d4-47b4-8bee-4f6da7cf9d9d" providerId="ADAL" clId="{69C4E892-7CC5-EB4C-96BE-48A3F6917F0F}" dt="2023-08-04T16:04:59.694" v="434"/>
          <ac:spMkLst>
            <pc:docMk/>
            <pc:sldMk cId="1791259561" sldId="2076138262"/>
            <ac:spMk id="45" creationId="{0DA98529-3799-7608-AC5E-3A1A478B52EC}"/>
          </ac:spMkLst>
        </pc:spChg>
        <pc:spChg chg="mod">
          <ac:chgData name="Daniel Laskewitz" userId="004e9a81-59d4-47b4-8bee-4f6da7cf9d9d" providerId="ADAL" clId="{69C4E892-7CC5-EB4C-96BE-48A3F6917F0F}" dt="2023-08-04T16:04:59.694" v="434"/>
          <ac:spMkLst>
            <pc:docMk/>
            <pc:sldMk cId="1791259561" sldId="2076138262"/>
            <ac:spMk id="48" creationId="{52B33461-E377-5764-947B-826C7C8F6643}"/>
          </ac:spMkLst>
        </pc:spChg>
        <pc:spChg chg="mod">
          <ac:chgData name="Daniel Laskewitz" userId="004e9a81-59d4-47b4-8bee-4f6da7cf9d9d" providerId="ADAL" clId="{69C4E892-7CC5-EB4C-96BE-48A3F6917F0F}" dt="2023-08-04T16:04:59.694" v="434"/>
          <ac:spMkLst>
            <pc:docMk/>
            <pc:sldMk cId="1791259561" sldId="2076138262"/>
            <ac:spMk id="49" creationId="{F36F653F-265A-7FB5-EDD0-D9CD243AD429}"/>
          </ac:spMkLst>
        </pc:spChg>
        <pc:spChg chg="mod topLvl">
          <ac:chgData name="Daniel Laskewitz" userId="004e9a81-59d4-47b4-8bee-4f6da7cf9d9d" providerId="ADAL" clId="{69C4E892-7CC5-EB4C-96BE-48A3F6917F0F}" dt="2023-08-04T16:33:39.880" v="659" actId="14100"/>
          <ac:spMkLst>
            <pc:docMk/>
            <pc:sldMk cId="1791259561" sldId="2076138262"/>
            <ac:spMk id="52" creationId="{4611796C-4833-8687-DF61-6A2117F58EA2}"/>
          </ac:spMkLst>
        </pc:spChg>
        <pc:spChg chg="mod topLvl">
          <ac:chgData name="Daniel Laskewitz" userId="004e9a81-59d4-47b4-8bee-4f6da7cf9d9d" providerId="ADAL" clId="{69C4E892-7CC5-EB4C-96BE-48A3F6917F0F}" dt="2023-08-04T16:33:36.239" v="658" actId="165"/>
          <ac:spMkLst>
            <pc:docMk/>
            <pc:sldMk cId="1791259561" sldId="2076138262"/>
            <ac:spMk id="53" creationId="{C62865EF-B73A-C1C8-9706-9CDEB8DD9096}"/>
          </ac:spMkLst>
        </pc:spChg>
        <pc:spChg chg="mod topLvl">
          <ac:chgData name="Daniel Laskewitz" userId="004e9a81-59d4-47b4-8bee-4f6da7cf9d9d" providerId="ADAL" clId="{69C4E892-7CC5-EB4C-96BE-48A3F6917F0F}" dt="2023-08-04T16:33:47.564" v="661" actId="14100"/>
          <ac:spMkLst>
            <pc:docMk/>
            <pc:sldMk cId="1791259561" sldId="2076138262"/>
            <ac:spMk id="56" creationId="{FD0C1604-0A0A-0353-66F8-9F908E714717}"/>
          </ac:spMkLst>
        </pc:spChg>
        <pc:spChg chg="mod topLvl">
          <ac:chgData name="Daniel Laskewitz" userId="004e9a81-59d4-47b4-8bee-4f6da7cf9d9d" providerId="ADAL" clId="{69C4E892-7CC5-EB4C-96BE-48A3F6917F0F}" dt="2023-08-04T16:33:44.031" v="660" actId="165"/>
          <ac:spMkLst>
            <pc:docMk/>
            <pc:sldMk cId="1791259561" sldId="2076138262"/>
            <ac:spMk id="57" creationId="{0A98DEF4-D2E3-2786-9047-8A814B89ABBF}"/>
          </ac:spMkLst>
        </pc:spChg>
        <pc:spChg chg="mod topLvl">
          <ac:chgData name="Daniel Laskewitz" userId="004e9a81-59d4-47b4-8bee-4f6da7cf9d9d" providerId="ADAL" clId="{69C4E892-7CC5-EB4C-96BE-48A3F6917F0F}" dt="2023-08-04T16:33:55.754" v="663" actId="14100"/>
          <ac:spMkLst>
            <pc:docMk/>
            <pc:sldMk cId="1791259561" sldId="2076138262"/>
            <ac:spMk id="60" creationId="{FBC8A120-3BC4-88CF-3204-47173F1DE228}"/>
          </ac:spMkLst>
        </pc:spChg>
        <pc:spChg chg="mod topLvl">
          <ac:chgData name="Daniel Laskewitz" userId="004e9a81-59d4-47b4-8bee-4f6da7cf9d9d" providerId="ADAL" clId="{69C4E892-7CC5-EB4C-96BE-48A3F6917F0F}" dt="2023-08-04T16:33:52.627" v="662" actId="165"/>
          <ac:spMkLst>
            <pc:docMk/>
            <pc:sldMk cId="1791259561" sldId="2076138262"/>
            <ac:spMk id="61" creationId="{675AD352-A174-A42E-9615-270FBE9BE01F}"/>
          </ac:spMkLst>
        </pc:spChg>
        <pc:spChg chg="mod topLvl">
          <ac:chgData name="Daniel Laskewitz" userId="004e9a81-59d4-47b4-8bee-4f6da7cf9d9d" providerId="ADAL" clId="{69C4E892-7CC5-EB4C-96BE-48A3F6917F0F}" dt="2023-08-04T16:33:29.884" v="657" actId="14100"/>
          <ac:spMkLst>
            <pc:docMk/>
            <pc:sldMk cId="1791259561" sldId="2076138262"/>
            <ac:spMk id="64" creationId="{B5194044-C07F-9AD5-5F09-6F48CD6AD79A}"/>
          </ac:spMkLst>
        </pc:spChg>
        <pc:spChg chg="mod topLvl">
          <ac:chgData name="Daniel Laskewitz" userId="004e9a81-59d4-47b4-8bee-4f6da7cf9d9d" providerId="ADAL" clId="{69C4E892-7CC5-EB4C-96BE-48A3F6917F0F}" dt="2023-08-04T16:33:20.453" v="656" actId="165"/>
          <ac:spMkLst>
            <pc:docMk/>
            <pc:sldMk cId="1791259561" sldId="2076138262"/>
            <ac:spMk id="65" creationId="{79E04F6B-27B9-26A9-1C9C-751B03DBFC49}"/>
          </ac:spMkLst>
        </pc:spChg>
        <pc:grpChg chg="add mod">
          <ac:chgData name="Daniel Laskewitz" userId="004e9a81-59d4-47b4-8bee-4f6da7cf9d9d" providerId="ADAL" clId="{69C4E892-7CC5-EB4C-96BE-48A3F6917F0F}" dt="2023-08-04T16:34:14.729" v="681" actId="1037"/>
          <ac:grpSpMkLst>
            <pc:docMk/>
            <pc:sldMk cId="1791259561" sldId="2076138262"/>
            <ac:grpSpMk id="3" creationId="{4E42AF5B-C816-F244-B4CA-7FE7843D64FD}"/>
          </ac:grpSpMkLst>
        </pc:grpChg>
        <pc:grpChg chg="add mod">
          <ac:chgData name="Daniel Laskewitz" userId="004e9a81-59d4-47b4-8bee-4f6da7cf9d9d" providerId="ADAL" clId="{69C4E892-7CC5-EB4C-96BE-48A3F6917F0F}" dt="2023-08-04T16:34:14.729" v="681" actId="1037"/>
          <ac:grpSpMkLst>
            <pc:docMk/>
            <pc:sldMk cId="1791259561" sldId="2076138262"/>
            <ac:grpSpMk id="7" creationId="{B68157EB-F5DB-8759-32C8-7FBE2FD01B8B}"/>
          </ac:grpSpMkLst>
        </pc:grpChg>
        <pc:grpChg chg="add mod">
          <ac:chgData name="Daniel Laskewitz" userId="004e9a81-59d4-47b4-8bee-4f6da7cf9d9d" providerId="ADAL" clId="{69C4E892-7CC5-EB4C-96BE-48A3F6917F0F}" dt="2023-08-04T16:34:14.729" v="681" actId="1037"/>
          <ac:grpSpMkLst>
            <pc:docMk/>
            <pc:sldMk cId="1791259561" sldId="2076138262"/>
            <ac:grpSpMk id="11" creationId="{384D3E8E-2712-5AAC-E7C3-D97CE6D7EAB6}"/>
          </ac:grpSpMkLst>
        </pc:grpChg>
        <pc:grpChg chg="add mod">
          <ac:chgData name="Daniel Laskewitz" userId="004e9a81-59d4-47b4-8bee-4f6da7cf9d9d" providerId="ADAL" clId="{69C4E892-7CC5-EB4C-96BE-48A3F6917F0F}" dt="2023-08-04T16:34:14.729" v="681" actId="1037"/>
          <ac:grpSpMkLst>
            <pc:docMk/>
            <pc:sldMk cId="1791259561" sldId="2076138262"/>
            <ac:grpSpMk id="15" creationId="{5113C5F4-9E2D-4E52-E86E-EAC0F7EC0638}"/>
          </ac:grpSpMkLst>
        </pc:grpChg>
        <pc:grpChg chg="add mod">
          <ac:chgData name="Daniel Laskewitz" userId="004e9a81-59d4-47b4-8bee-4f6da7cf9d9d" providerId="ADAL" clId="{69C4E892-7CC5-EB4C-96BE-48A3F6917F0F}" dt="2023-08-04T16:34:14.729" v="681" actId="1037"/>
          <ac:grpSpMkLst>
            <pc:docMk/>
            <pc:sldMk cId="1791259561" sldId="2076138262"/>
            <ac:grpSpMk id="19" creationId="{70DE740A-0D4F-E218-AE3F-A226ED4CDBFE}"/>
          </ac:grpSpMkLst>
        </pc:grpChg>
        <pc:grpChg chg="add mod">
          <ac:chgData name="Daniel Laskewitz" userId="004e9a81-59d4-47b4-8bee-4f6da7cf9d9d" providerId="ADAL" clId="{69C4E892-7CC5-EB4C-96BE-48A3F6917F0F}" dt="2023-08-04T16:34:14.729" v="681" actId="1037"/>
          <ac:grpSpMkLst>
            <pc:docMk/>
            <pc:sldMk cId="1791259561" sldId="2076138262"/>
            <ac:grpSpMk id="23" creationId="{1CFD148E-C11B-F293-EB41-2EF5D1B9A7DC}"/>
          </ac:grpSpMkLst>
        </pc:grpChg>
        <pc:grpChg chg="add mod">
          <ac:chgData name="Daniel Laskewitz" userId="004e9a81-59d4-47b4-8bee-4f6da7cf9d9d" providerId="ADAL" clId="{69C4E892-7CC5-EB4C-96BE-48A3F6917F0F}" dt="2023-08-04T16:34:14.729" v="681" actId="1037"/>
          <ac:grpSpMkLst>
            <pc:docMk/>
            <pc:sldMk cId="1791259561" sldId="2076138262"/>
            <ac:grpSpMk id="27" creationId="{FCD49635-60F7-A05B-3A41-6F88FF847DFD}"/>
          </ac:grpSpMkLst>
        </pc:grpChg>
        <pc:grpChg chg="add mod">
          <ac:chgData name="Daniel Laskewitz" userId="004e9a81-59d4-47b4-8bee-4f6da7cf9d9d" providerId="ADAL" clId="{69C4E892-7CC5-EB4C-96BE-48A3F6917F0F}" dt="2023-08-04T16:34:14.729" v="681" actId="1037"/>
          <ac:grpSpMkLst>
            <pc:docMk/>
            <pc:sldMk cId="1791259561" sldId="2076138262"/>
            <ac:grpSpMk id="31" creationId="{AA502CE5-BBB1-5D10-AE75-3FA5F57E3AE7}"/>
          </ac:grpSpMkLst>
        </pc:grpChg>
        <pc:grpChg chg="add mod">
          <ac:chgData name="Daniel Laskewitz" userId="004e9a81-59d4-47b4-8bee-4f6da7cf9d9d" providerId="ADAL" clId="{69C4E892-7CC5-EB4C-96BE-48A3F6917F0F}" dt="2023-08-04T16:34:14.729" v="681" actId="1037"/>
          <ac:grpSpMkLst>
            <pc:docMk/>
            <pc:sldMk cId="1791259561" sldId="2076138262"/>
            <ac:grpSpMk id="35" creationId="{7F7D68B0-9CF1-F5D7-A8C3-6BA532CC2430}"/>
          </ac:grpSpMkLst>
        </pc:grpChg>
        <pc:grpChg chg="add mod">
          <ac:chgData name="Daniel Laskewitz" userId="004e9a81-59d4-47b4-8bee-4f6da7cf9d9d" providerId="ADAL" clId="{69C4E892-7CC5-EB4C-96BE-48A3F6917F0F}" dt="2023-08-04T16:34:14.729" v="681" actId="1037"/>
          <ac:grpSpMkLst>
            <pc:docMk/>
            <pc:sldMk cId="1791259561" sldId="2076138262"/>
            <ac:grpSpMk id="39" creationId="{2A57899D-33C7-8622-6352-654014EDD993}"/>
          </ac:grpSpMkLst>
        </pc:grpChg>
        <pc:grpChg chg="add mod">
          <ac:chgData name="Daniel Laskewitz" userId="004e9a81-59d4-47b4-8bee-4f6da7cf9d9d" providerId="ADAL" clId="{69C4E892-7CC5-EB4C-96BE-48A3F6917F0F}" dt="2023-08-04T16:34:14.729" v="681" actId="1037"/>
          <ac:grpSpMkLst>
            <pc:docMk/>
            <pc:sldMk cId="1791259561" sldId="2076138262"/>
            <ac:grpSpMk id="43" creationId="{71C0248D-A2A5-D887-2975-DB5063ABDE83}"/>
          </ac:grpSpMkLst>
        </pc:grpChg>
        <pc:grpChg chg="add mod">
          <ac:chgData name="Daniel Laskewitz" userId="004e9a81-59d4-47b4-8bee-4f6da7cf9d9d" providerId="ADAL" clId="{69C4E892-7CC5-EB4C-96BE-48A3F6917F0F}" dt="2023-08-04T16:34:14.729" v="681" actId="1037"/>
          <ac:grpSpMkLst>
            <pc:docMk/>
            <pc:sldMk cId="1791259561" sldId="2076138262"/>
            <ac:grpSpMk id="47" creationId="{3FA9739B-3C42-50D6-F6AC-65056FC96F28}"/>
          </ac:grpSpMkLst>
        </pc:grpChg>
        <pc:grpChg chg="add del mod">
          <ac:chgData name="Daniel Laskewitz" userId="004e9a81-59d4-47b4-8bee-4f6da7cf9d9d" providerId="ADAL" clId="{69C4E892-7CC5-EB4C-96BE-48A3F6917F0F}" dt="2023-08-04T16:33:36.239" v="658" actId="165"/>
          <ac:grpSpMkLst>
            <pc:docMk/>
            <pc:sldMk cId="1791259561" sldId="2076138262"/>
            <ac:grpSpMk id="51" creationId="{E0425B4A-B4B1-DD06-7F6C-541B5EC53838}"/>
          </ac:grpSpMkLst>
        </pc:grpChg>
        <pc:grpChg chg="add del mod">
          <ac:chgData name="Daniel Laskewitz" userId="004e9a81-59d4-47b4-8bee-4f6da7cf9d9d" providerId="ADAL" clId="{69C4E892-7CC5-EB4C-96BE-48A3F6917F0F}" dt="2023-08-04T16:33:44.031" v="660" actId="165"/>
          <ac:grpSpMkLst>
            <pc:docMk/>
            <pc:sldMk cId="1791259561" sldId="2076138262"/>
            <ac:grpSpMk id="55" creationId="{8D7AE5B7-F5A4-7C81-7619-861EE3E7A2FF}"/>
          </ac:grpSpMkLst>
        </pc:grpChg>
        <pc:grpChg chg="add del mod">
          <ac:chgData name="Daniel Laskewitz" userId="004e9a81-59d4-47b4-8bee-4f6da7cf9d9d" providerId="ADAL" clId="{69C4E892-7CC5-EB4C-96BE-48A3F6917F0F}" dt="2023-08-04T16:33:52.627" v="662" actId="165"/>
          <ac:grpSpMkLst>
            <pc:docMk/>
            <pc:sldMk cId="1791259561" sldId="2076138262"/>
            <ac:grpSpMk id="59" creationId="{4ED7075F-72E5-5006-81E5-5D123E78EBEB}"/>
          </ac:grpSpMkLst>
        </pc:grpChg>
        <pc:grpChg chg="add del mod">
          <ac:chgData name="Daniel Laskewitz" userId="004e9a81-59d4-47b4-8bee-4f6da7cf9d9d" providerId="ADAL" clId="{69C4E892-7CC5-EB4C-96BE-48A3F6917F0F}" dt="2023-08-04T16:33:20.453" v="656" actId="165"/>
          <ac:grpSpMkLst>
            <pc:docMk/>
            <pc:sldMk cId="1791259561" sldId="2076138262"/>
            <ac:grpSpMk id="63" creationId="{53D4B67D-E759-E246-B9AD-A8F99096B563}"/>
          </ac:grpSpMkLst>
        </pc:grpChg>
        <pc:grpChg chg="add mod">
          <ac:chgData name="Daniel Laskewitz" userId="004e9a81-59d4-47b4-8bee-4f6da7cf9d9d" providerId="ADAL" clId="{69C4E892-7CC5-EB4C-96BE-48A3F6917F0F}" dt="2023-08-04T16:34:14.729" v="681" actId="1037"/>
          <ac:grpSpMkLst>
            <pc:docMk/>
            <pc:sldMk cId="1791259561" sldId="2076138262"/>
            <ac:grpSpMk id="67" creationId="{AAEFF93D-975F-811C-7031-D0463B7F7616}"/>
          </ac:grpSpMkLst>
        </pc:grpChg>
        <pc:picChg chg="mod">
          <ac:chgData name="Daniel Laskewitz" userId="004e9a81-59d4-47b4-8bee-4f6da7cf9d9d" providerId="ADAL" clId="{69C4E892-7CC5-EB4C-96BE-48A3F6917F0F}" dt="2023-08-04T16:04:59.694" v="434"/>
          <ac:picMkLst>
            <pc:docMk/>
            <pc:sldMk cId="1791259561" sldId="2076138262"/>
            <ac:picMk id="6" creationId="{32FC3B4C-E42F-4143-C0E2-D80FD412170C}"/>
          </ac:picMkLst>
        </pc:picChg>
        <pc:picChg chg="mod">
          <ac:chgData name="Daniel Laskewitz" userId="004e9a81-59d4-47b4-8bee-4f6da7cf9d9d" providerId="ADAL" clId="{69C4E892-7CC5-EB4C-96BE-48A3F6917F0F}" dt="2023-08-04T16:04:59.694" v="434"/>
          <ac:picMkLst>
            <pc:docMk/>
            <pc:sldMk cId="1791259561" sldId="2076138262"/>
            <ac:picMk id="10" creationId="{91E2B0F4-B5D0-9915-ADB4-BCB0C369DC5A}"/>
          </ac:picMkLst>
        </pc:picChg>
        <pc:picChg chg="mod">
          <ac:chgData name="Daniel Laskewitz" userId="004e9a81-59d4-47b4-8bee-4f6da7cf9d9d" providerId="ADAL" clId="{69C4E892-7CC5-EB4C-96BE-48A3F6917F0F}" dt="2023-08-04T16:04:59.694" v="434"/>
          <ac:picMkLst>
            <pc:docMk/>
            <pc:sldMk cId="1791259561" sldId="2076138262"/>
            <ac:picMk id="14" creationId="{D0C9632D-A85C-707A-3B5F-08DC7063A8FE}"/>
          </ac:picMkLst>
        </pc:picChg>
        <pc:picChg chg="mod">
          <ac:chgData name="Daniel Laskewitz" userId="004e9a81-59d4-47b4-8bee-4f6da7cf9d9d" providerId="ADAL" clId="{69C4E892-7CC5-EB4C-96BE-48A3F6917F0F}" dt="2023-08-04T16:04:59.694" v="434"/>
          <ac:picMkLst>
            <pc:docMk/>
            <pc:sldMk cId="1791259561" sldId="2076138262"/>
            <ac:picMk id="18" creationId="{C8BAD53A-98C5-04A1-501B-59D6CAE7B096}"/>
          </ac:picMkLst>
        </pc:picChg>
        <pc:picChg chg="mod">
          <ac:chgData name="Daniel Laskewitz" userId="004e9a81-59d4-47b4-8bee-4f6da7cf9d9d" providerId="ADAL" clId="{69C4E892-7CC5-EB4C-96BE-48A3F6917F0F}" dt="2023-08-04T16:04:59.694" v="434"/>
          <ac:picMkLst>
            <pc:docMk/>
            <pc:sldMk cId="1791259561" sldId="2076138262"/>
            <ac:picMk id="22" creationId="{0B012CE2-5CED-BF15-3E2F-F8428E36B501}"/>
          </ac:picMkLst>
        </pc:picChg>
        <pc:picChg chg="mod">
          <ac:chgData name="Daniel Laskewitz" userId="004e9a81-59d4-47b4-8bee-4f6da7cf9d9d" providerId="ADAL" clId="{69C4E892-7CC5-EB4C-96BE-48A3F6917F0F}" dt="2023-08-04T16:04:59.694" v="434"/>
          <ac:picMkLst>
            <pc:docMk/>
            <pc:sldMk cId="1791259561" sldId="2076138262"/>
            <ac:picMk id="26" creationId="{380593E9-1C0D-A0C0-AD8A-9620C58F15F3}"/>
          </ac:picMkLst>
        </pc:picChg>
        <pc:picChg chg="mod">
          <ac:chgData name="Daniel Laskewitz" userId="004e9a81-59d4-47b4-8bee-4f6da7cf9d9d" providerId="ADAL" clId="{69C4E892-7CC5-EB4C-96BE-48A3F6917F0F}" dt="2023-08-04T16:04:59.694" v="434"/>
          <ac:picMkLst>
            <pc:docMk/>
            <pc:sldMk cId="1791259561" sldId="2076138262"/>
            <ac:picMk id="30" creationId="{5915EEF6-14F7-EC6A-E7CE-9B36DE32BDA4}"/>
          </ac:picMkLst>
        </pc:picChg>
        <pc:picChg chg="mod">
          <ac:chgData name="Daniel Laskewitz" userId="004e9a81-59d4-47b4-8bee-4f6da7cf9d9d" providerId="ADAL" clId="{69C4E892-7CC5-EB4C-96BE-48A3F6917F0F}" dt="2023-08-04T16:04:59.694" v="434"/>
          <ac:picMkLst>
            <pc:docMk/>
            <pc:sldMk cId="1791259561" sldId="2076138262"/>
            <ac:picMk id="34" creationId="{691FB686-D38E-92CB-F04F-119ABA5C67F3}"/>
          </ac:picMkLst>
        </pc:picChg>
        <pc:picChg chg="mod">
          <ac:chgData name="Daniel Laskewitz" userId="004e9a81-59d4-47b4-8bee-4f6da7cf9d9d" providerId="ADAL" clId="{69C4E892-7CC5-EB4C-96BE-48A3F6917F0F}" dt="2023-08-04T16:04:59.694" v="434"/>
          <ac:picMkLst>
            <pc:docMk/>
            <pc:sldMk cId="1791259561" sldId="2076138262"/>
            <ac:picMk id="38" creationId="{5746F162-F5B7-2BCE-FE8D-6983B0A91D59}"/>
          </ac:picMkLst>
        </pc:picChg>
        <pc:picChg chg="mod">
          <ac:chgData name="Daniel Laskewitz" userId="004e9a81-59d4-47b4-8bee-4f6da7cf9d9d" providerId="ADAL" clId="{69C4E892-7CC5-EB4C-96BE-48A3F6917F0F}" dt="2023-08-04T16:04:59.694" v="434"/>
          <ac:picMkLst>
            <pc:docMk/>
            <pc:sldMk cId="1791259561" sldId="2076138262"/>
            <ac:picMk id="42" creationId="{D9AA4EC2-0D25-9C3A-3152-6AF9BDEC54B9}"/>
          </ac:picMkLst>
        </pc:picChg>
        <pc:picChg chg="mod">
          <ac:chgData name="Daniel Laskewitz" userId="004e9a81-59d4-47b4-8bee-4f6da7cf9d9d" providerId="ADAL" clId="{69C4E892-7CC5-EB4C-96BE-48A3F6917F0F}" dt="2023-08-04T16:04:59.694" v="434"/>
          <ac:picMkLst>
            <pc:docMk/>
            <pc:sldMk cId="1791259561" sldId="2076138262"/>
            <ac:picMk id="46" creationId="{C7D4F4B1-09E4-F7F9-F82D-CEF648BD8130}"/>
          </ac:picMkLst>
        </pc:picChg>
        <pc:picChg chg="mod">
          <ac:chgData name="Daniel Laskewitz" userId="004e9a81-59d4-47b4-8bee-4f6da7cf9d9d" providerId="ADAL" clId="{69C4E892-7CC5-EB4C-96BE-48A3F6917F0F}" dt="2023-08-04T16:04:59.694" v="434"/>
          <ac:picMkLst>
            <pc:docMk/>
            <pc:sldMk cId="1791259561" sldId="2076138262"/>
            <ac:picMk id="50" creationId="{F9298810-271B-B544-38D7-080D68BA8AC1}"/>
          </ac:picMkLst>
        </pc:picChg>
        <pc:picChg chg="mod topLvl">
          <ac:chgData name="Daniel Laskewitz" userId="004e9a81-59d4-47b4-8bee-4f6da7cf9d9d" providerId="ADAL" clId="{69C4E892-7CC5-EB4C-96BE-48A3F6917F0F}" dt="2023-08-04T16:33:36.239" v="658" actId="165"/>
          <ac:picMkLst>
            <pc:docMk/>
            <pc:sldMk cId="1791259561" sldId="2076138262"/>
            <ac:picMk id="54" creationId="{F3881332-FB6B-437D-5C17-398A13855367}"/>
          </ac:picMkLst>
        </pc:picChg>
        <pc:picChg chg="mod topLvl">
          <ac:chgData name="Daniel Laskewitz" userId="004e9a81-59d4-47b4-8bee-4f6da7cf9d9d" providerId="ADAL" clId="{69C4E892-7CC5-EB4C-96BE-48A3F6917F0F}" dt="2023-08-04T16:33:44.031" v="660" actId="165"/>
          <ac:picMkLst>
            <pc:docMk/>
            <pc:sldMk cId="1791259561" sldId="2076138262"/>
            <ac:picMk id="58" creationId="{6B79FF80-DFF1-6485-1CE1-D0C075EE5C77}"/>
          </ac:picMkLst>
        </pc:picChg>
        <pc:picChg chg="mod topLvl">
          <ac:chgData name="Daniel Laskewitz" userId="004e9a81-59d4-47b4-8bee-4f6da7cf9d9d" providerId="ADAL" clId="{69C4E892-7CC5-EB4C-96BE-48A3F6917F0F}" dt="2023-08-04T16:33:52.627" v="662" actId="165"/>
          <ac:picMkLst>
            <pc:docMk/>
            <pc:sldMk cId="1791259561" sldId="2076138262"/>
            <ac:picMk id="62" creationId="{946A7655-683F-74D2-6195-FD057BAC015A}"/>
          </ac:picMkLst>
        </pc:picChg>
        <pc:picChg chg="mod topLvl">
          <ac:chgData name="Daniel Laskewitz" userId="004e9a81-59d4-47b4-8bee-4f6da7cf9d9d" providerId="ADAL" clId="{69C4E892-7CC5-EB4C-96BE-48A3F6917F0F}" dt="2023-08-04T16:33:20.453" v="656" actId="165"/>
          <ac:picMkLst>
            <pc:docMk/>
            <pc:sldMk cId="1791259561" sldId="2076138262"/>
            <ac:picMk id="66" creationId="{7E9D4805-0524-560D-F91D-28653BB18D81}"/>
          </ac:picMkLst>
        </pc:picChg>
      </pc:sldChg>
      <pc:sldChg chg="addSp delSp modSp new mod modClrScheme modAnim chgLayout">
        <pc:chgData name="Daniel Laskewitz" userId="004e9a81-59d4-47b4-8bee-4f6da7cf9d9d" providerId="ADAL" clId="{69C4E892-7CC5-EB4C-96BE-48A3F6917F0F}" dt="2023-08-04T16:20:24.689" v="534"/>
        <pc:sldMkLst>
          <pc:docMk/>
          <pc:sldMk cId="533961994" sldId="2076138263"/>
        </pc:sldMkLst>
        <pc:spChg chg="del mod ord">
          <ac:chgData name="Daniel Laskewitz" userId="004e9a81-59d4-47b4-8bee-4f6da7cf9d9d" providerId="ADAL" clId="{69C4E892-7CC5-EB4C-96BE-48A3F6917F0F}" dt="2023-08-04T16:20:02.832" v="496" actId="700"/>
          <ac:spMkLst>
            <pc:docMk/>
            <pc:sldMk cId="533961994" sldId="2076138263"/>
            <ac:spMk id="2" creationId="{FC7DC8AB-E5B7-44DB-2A27-29C628E960D5}"/>
          </ac:spMkLst>
        </pc:spChg>
        <pc:spChg chg="del mod ord">
          <ac:chgData name="Daniel Laskewitz" userId="004e9a81-59d4-47b4-8bee-4f6da7cf9d9d" providerId="ADAL" clId="{69C4E892-7CC5-EB4C-96BE-48A3F6917F0F}" dt="2023-08-04T16:20:02.832" v="496" actId="700"/>
          <ac:spMkLst>
            <pc:docMk/>
            <pc:sldMk cId="533961994" sldId="2076138263"/>
            <ac:spMk id="3" creationId="{EFA6A8FD-F760-5CB8-B5A6-8704675E0416}"/>
          </ac:spMkLst>
        </pc:spChg>
        <pc:spChg chg="add mod ord">
          <ac:chgData name="Daniel Laskewitz" userId="004e9a81-59d4-47b4-8bee-4f6da7cf9d9d" providerId="ADAL" clId="{69C4E892-7CC5-EB4C-96BE-48A3F6917F0F}" dt="2023-08-04T16:20:14.034" v="506" actId="20577"/>
          <ac:spMkLst>
            <pc:docMk/>
            <pc:sldMk cId="533961994" sldId="2076138263"/>
            <ac:spMk id="4" creationId="{7FE0961B-A98E-D035-6D39-0F6677D36E40}"/>
          </ac:spMkLst>
        </pc:spChg>
        <pc:spChg chg="add mod ord">
          <ac:chgData name="Daniel Laskewitz" userId="004e9a81-59d4-47b4-8bee-4f6da7cf9d9d" providerId="ADAL" clId="{69C4E892-7CC5-EB4C-96BE-48A3F6917F0F}" dt="2023-08-04T16:20:22.417" v="533" actId="207"/>
          <ac:spMkLst>
            <pc:docMk/>
            <pc:sldMk cId="533961994" sldId="2076138263"/>
            <ac:spMk id="5" creationId="{40C0945F-511F-F2FA-C9C4-E6708C3D87E9}"/>
          </ac:spMkLst>
        </pc:spChg>
        <pc:picChg chg="add mod">
          <ac:chgData name="Daniel Laskewitz" userId="004e9a81-59d4-47b4-8bee-4f6da7cf9d9d" providerId="ADAL" clId="{69C4E892-7CC5-EB4C-96BE-48A3F6917F0F}" dt="2023-08-04T16:20:24.689" v="534"/>
          <ac:picMkLst>
            <pc:docMk/>
            <pc:sldMk cId="533961994" sldId="2076138263"/>
            <ac:picMk id="6" creationId="{42CE05B3-6ABE-3AF9-BF85-1DAFF0C69032}"/>
          </ac:picMkLst>
        </pc:picChg>
      </pc:sldChg>
      <pc:sldChg chg="addSp delSp modSp add mod modClrScheme chgLayout">
        <pc:chgData name="Daniel Laskewitz" userId="004e9a81-59d4-47b4-8bee-4f6da7cf9d9d" providerId="ADAL" clId="{69C4E892-7CC5-EB4C-96BE-48A3F6917F0F}" dt="2023-08-04T16:27:05.736" v="655" actId="478"/>
        <pc:sldMkLst>
          <pc:docMk/>
          <pc:sldMk cId="362835818" sldId="2076138264"/>
        </pc:sldMkLst>
        <pc:spChg chg="mod ord">
          <ac:chgData name="Daniel Laskewitz" userId="004e9a81-59d4-47b4-8bee-4f6da7cf9d9d" providerId="ADAL" clId="{69C4E892-7CC5-EB4C-96BE-48A3F6917F0F}" dt="2023-08-04T16:26:27.010" v="649" actId="700"/>
          <ac:spMkLst>
            <pc:docMk/>
            <pc:sldMk cId="362835818" sldId="2076138264"/>
            <ac:spMk id="2" creationId="{C91648EE-4F8C-4F85-7D25-BA59B15AD572}"/>
          </ac:spMkLst>
        </pc:spChg>
        <pc:spChg chg="add del mod ord">
          <ac:chgData name="Daniel Laskewitz" userId="004e9a81-59d4-47b4-8bee-4f6da7cf9d9d" providerId="ADAL" clId="{69C4E892-7CC5-EB4C-96BE-48A3F6917F0F}" dt="2023-08-04T16:27:05.736" v="655" actId="478"/>
          <ac:spMkLst>
            <pc:docMk/>
            <pc:sldMk cId="362835818" sldId="2076138264"/>
            <ac:spMk id="3" creationId="{D44FF744-013E-5DAC-195C-F8C841382F6E}"/>
          </ac:spMkLst>
        </pc:spChg>
        <pc:spChg chg="del mod ord">
          <ac:chgData name="Daniel Laskewitz" userId="004e9a81-59d4-47b4-8bee-4f6da7cf9d9d" providerId="ADAL" clId="{69C4E892-7CC5-EB4C-96BE-48A3F6917F0F}" dt="2023-08-04T16:26:27.010" v="649" actId="700"/>
          <ac:spMkLst>
            <pc:docMk/>
            <pc:sldMk cId="362835818" sldId="2076138264"/>
            <ac:spMk id="4" creationId="{D8E49544-E2DB-36FE-FDF6-E22D2252C151}"/>
          </ac:spMkLst>
        </pc:spChg>
      </pc:sldChg>
      <pc:sldChg chg="addSp delSp modSp add mod modClrScheme chgLayout">
        <pc:chgData name="Daniel Laskewitz" userId="004e9a81-59d4-47b4-8bee-4f6da7cf9d9d" providerId="ADAL" clId="{69C4E892-7CC5-EB4C-96BE-48A3F6917F0F}" dt="2023-08-04T16:27:01.337" v="654" actId="478"/>
        <pc:sldMkLst>
          <pc:docMk/>
          <pc:sldMk cId="2636394603" sldId="2076138265"/>
        </pc:sldMkLst>
        <pc:spChg chg="mod ord">
          <ac:chgData name="Daniel Laskewitz" userId="004e9a81-59d4-47b4-8bee-4f6da7cf9d9d" providerId="ADAL" clId="{69C4E892-7CC5-EB4C-96BE-48A3F6917F0F}" dt="2023-08-04T16:26:31.896" v="650" actId="700"/>
          <ac:spMkLst>
            <pc:docMk/>
            <pc:sldMk cId="2636394603" sldId="2076138265"/>
            <ac:spMk id="2" creationId="{C91648EE-4F8C-4F85-7D25-BA59B15AD572}"/>
          </ac:spMkLst>
        </pc:spChg>
        <pc:spChg chg="add del mod ord">
          <ac:chgData name="Daniel Laskewitz" userId="004e9a81-59d4-47b4-8bee-4f6da7cf9d9d" providerId="ADAL" clId="{69C4E892-7CC5-EB4C-96BE-48A3F6917F0F}" dt="2023-08-04T16:27:01.337" v="654" actId="478"/>
          <ac:spMkLst>
            <pc:docMk/>
            <pc:sldMk cId="2636394603" sldId="2076138265"/>
            <ac:spMk id="3" creationId="{4EEE1ECB-BE16-859F-4421-93439A7C1916}"/>
          </ac:spMkLst>
        </pc:spChg>
        <pc:spChg chg="del mod ord">
          <ac:chgData name="Daniel Laskewitz" userId="004e9a81-59d4-47b4-8bee-4f6da7cf9d9d" providerId="ADAL" clId="{69C4E892-7CC5-EB4C-96BE-48A3F6917F0F}" dt="2023-08-04T16:26:31.896" v="650" actId="700"/>
          <ac:spMkLst>
            <pc:docMk/>
            <pc:sldMk cId="2636394603" sldId="2076138265"/>
            <ac:spMk id="4" creationId="{D8E49544-E2DB-36FE-FDF6-E22D2252C151}"/>
          </ac:spMkLst>
        </pc:spChg>
      </pc:sldChg>
      <pc:sldChg chg="addSp delSp modSp add mod modClrScheme chgLayout">
        <pc:chgData name="Daniel Laskewitz" userId="004e9a81-59d4-47b4-8bee-4f6da7cf9d9d" providerId="ADAL" clId="{69C4E892-7CC5-EB4C-96BE-48A3F6917F0F}" dt="2023-08-04T16:26:55.061" v="652" actId="478"/>
        <pc:sldMkLst>
          <pc:docMk/>
          <pc:sldMk cId="824900057" sldId="2076138266"/>
        </pc:sldMkLst>
        <pc:spChg chg="mod ord">
          <ac:chgData name="Daniel Laskewitz" userId="004e9a81-59d4-47b4-8bee-4f6da7cf9d9d" providerId="ADAL" clId="{69C4E892-7CC5-EB4C-96BE-48A3F6917F0F}" dt="2023-08-04T16:26:38.480" v="651" actId="700"/>
          <ac:spMkLst>
            <pc:docMk/>
            <pc:sldMk cId="824900057" sldId="2076138266"/>
            <ac:spMk id="2" creationId="{C91648EE-4F8C-4F85-7D25-BA59B15AD572}"/>
          </ac:spMkLst>
        </pc:spChg>
        <pc:spChg chg="add del mod ord">
          <ac:chgData name="Daniel Laskewitz" userId="004e9a81-59d4-47b4-8bee-4f6da7cf9d9d" providerId="ADAL" clId="{69C4E892-7CC5-EB4C-96BE-48A3F6917F0F}" dt="2023-08-04T16:26:55.061" v="652" actId="478"/>
          <ac:spMkLst>
            <pc:docMk/>
            <pc:sldMk cId="824900057" sldId="2076138266"/>
            <ac:spMk id="3" creationId="{FC52CA7F-DFD5-B922-14D0-0D8B083D4184}"/>
          </ac:spMkLst>
        </pc:spChg>
        <pc:spChg chg="del mod ord">
          <ac:chgData name="Daniel Laskewitz" userId="004e9a81-59d4-47b4-8bee-4f6da7cf9d9d" providerId="ADAL" clId="{69C4E892-7CC5-EB4C-96BE-48A3F6917F0F}" dt="2023-08-04T16:26:38.480" v="651" actId="700"/>
          <ac:spMkLst>
            <pc:docMk/>
            <pc:sldMk cId="824900057" sldId="2076138266"/>
            <ac:spMk id="4" creationId="{D8E49544-E2DB-36FE-FDF6-E22D2252C151}"/>
          </ac:spMkLst>
        </pc:spChg>
      </pc:sldChg>
      <pc:sldChg chg="addSp delSp modSp add mod modClrScheme chgLayout">
        <pc:chgData name="Daniel Laskewitz" userId="004e9a81-59d4-47b4-8bee-4f6da7cf9d9d" providerId="ADAL" clId="{69C4E892-7CC5-EB4C-96BE-48A3F6917F0F}" dt="2023-08-04T16:26:59.024" v="653" actId="478"/>
        <pc:sldMkLst>
          <pc:docMk/>
          <pc:sldMk cId="1778483023" sldId="2076138267"/>
        </pc:sldMkLst>
        <pc:spChg chg="mod ord">
          <ac:chgData name="Daniel Laskewitz" userId="004e9a81-59d4-47b4-8bee-4f6da7cf9d9d" providerId="ADAL" clId="{69C4E892-7CC5-EB4C-96BE-48A3F6917F0F}" dt="2023-08-04T16:26:38.480" v="651" actId="700"/>
          <ac:spMkLst>
            <pc:docMk/>
            <pc:sldMk cId="1778483023" sldId="2076138267"/>
            <ac:spMk id="2" creationId="{C91648EE-4F8C-4F85-7D25-BA59B15AD572}"/>
          </ac:spMkLst>
        </pc:spChg>
        <pc:spChg chg="add del mod ord">
          <ac:chgData name="Daniel Laskewitz" userId="004e9a81-59d4-47b4-8bee-4f6da7cf9d9d" providerId="ADAL" clId="{69C4E892-7CC5-EB4C-96BE-48A3F6917F0F}" dt="2023-08-04T16:26:59.024" v="653" actId="478"/>
          <ac:spMkLst>
            <pc:docMk/>
            <pc:sldMk cId="1778483023" sldId="2076138267"/>
            <ac:spMk id="3" creationId="{6FB42686-7F28-D87B-DFF1-34ADB98F832F}"/>
          </ac:spMkLst>
        </pc:spChg>
        <pc:spChg chg="del mod ord">
          <ac:chgData name="Daniel Laskewitz" userId="004e9a81-59d4-47b4-8bee-4f6da7cf9d9d" providerId="ADAL" clId="{69C4E892-7CC5-EB4C-96BE-48A3F6917F0F}" dt="2023-08-04T16:26:38.480" v="651" actId="700"/>
          <ac:spMkLst>
            <pc:docMk/>
            <pc:sldMk cId="1778483023" sldId="2076138267"/>
            <ac:spMk id="4" creationId="{D8E49544-E2DB-36FE-FDF6-E22D2252C151}"/>
          </ac:spMkLst>
        </pc:spChg>
      </pc:sldChg>
      <pc:sldChg chg="modSp new mod">
        <pc:chgData name="Daniel Laskewitz" userId="004e9a81-59d4-47b4-8bee-4f6da7cf9d9d" providerId="ADAL" clId="{69C4E892-7CC5-EB4C-96BE-48A3F6917F0F}" dt="2023-08-04T16:22:39.655" v="616" actId="27636"/>
        <pc:sldMkLst>
          <pc:docMk/>
          <pc:sldMk cId="879977921" sldId="2076138268"/>
        </pc:sldMkLst>
        <pc:spChg chg="mod">
          <ac:chgData name="Daniel Laskewitz" userId="004e9a81-59d4-47b4-8bee-4f6da7cf9d9d" providerId="ADAL" clId="{69C4E892-7CC5-EB4C-96BE-48A3F6917F0F}" dt="2023-08-04T16:21:51.753" v="592" actId="20577"/>
          <ac:spMkLst>
            <pc:docMk/>
            <pc:sldMk cId="879977921" sldId="2076138268"/>
            <ac:spMk id="2" creationId="{9141949A-FA72-11EF-CF94-D6D43D08765B}"/>
          </ac:spMkLst>
        </pc:spChg>
        <pc:spChg chg="mod">
          <ac:chgData name="Daniel Laskewitz" userId="004e9a81-59d4-47b4-8bee-4f6da7cf9d9d" providerId="ADAL" clId="{69C4E892-7CC5-EB4C-96BE-48A3F6917F0F}" dt="2023-08-04T16:22:39.655" v="616" actId="27636"/>
          <ac:spMkLst>
            <pc:docMk/>
            <pc:sldMk cId="879977921" sldId="2076138268"/>
            <ac:spMk id="3" creationId="{81679BE3-68B2-DF07-4433-199807887D82}"/>
          </ac:spMkLst>
        </pc:spChg>
      </pc:sldChg>
      <pc:sldChg chg="modSp add mod">
        <pc:chgData name="Daniel Laskewitz" userId="004e9a81-59d4-47b4-8bee-4f6da7cf9d9d" providerId="ADAL" clId="{69C4E892-7CC5-EB4C-96BE-48A3F6917F0F}" dt="2023-08-04T16:22:23.679" v="604" actId="27636"/>
        <pc:sldMkLst>
          <pc:docMk/>
          <pc:sldMk cId="3109596207" sldId="2076138269"/>
        </pc:sldMkLst>
        <pc:spChg chg="mod">
          <ac:chgData name="Daniel Laskewitz" userId="004e9a81-59d4-47b4-8bee-4f6da7cf9d9d" providerId="ADAL" clId="{69C4E892-7CC5-EB4C-96BE-48A3F6917F0F}" dt="2023-08-04T16:21:46.862" v="586" actId="20577"/>
          <ac:spMkLst>
            <pc:docMk/>
            <pc:sldMk cId="3109596207" sldId="2076138269"/>
            <ac:spMk id="2" creationId="{9141949A-FA72-11EF-CF94-D6D43D08765B}"/>
          </ac:spMkLst>
        </pc:spChg>
        <pc:spChg chg="mod">
          <ac:chgData name="Daniel Laskewitz" userId="004e9a81-59d4-47b4-8bee-4f6da7cf9d9d" providerId="ADAL" clId="{69C4E892-7CC5-EB4C-96BE-48A3F6917F0F}" dt="2023-08-04T16:22:23.679" v="604" actId="27636"/>
          <ac:spMkLst>
            <pc:docMk/>
            <pc:sldMk cId="3109596207" sldId="2076138269"/>
            <ac:spMk id="3" creationId="{81679BE3-68B2-DF07-4433-199807887D82}"/>
          </ac:spMkLst>
        </pc:spChg>
      </pc:sldChg>
      <pc:sldChg chg="addSp modSp new mod">
        <pc:chgData name="Daniel Laskewitz" userId="004e9a81-59d4-47b4-8bee-4f6da7cf9d9d" providerId="ADAL" clId="{69C4E892-7CC5-EB4C-96BE-48A3F6917F0F}" dt="2023-08-04T16:23:33.928" v="635" actId="20577"/>
        <pc:sldMkLst>
          <pc:docMk/>
          <pc:sldMk cId="3182727369" sldId="2076138270"/>
        </pc:sldMkLst>
        <pc:spChg chg="mod">
          <ac:chgData name="Daniel Laskewitz" userId="004e9a81-59d4-47b4-8bee-4f6da7cf9d9d" providerId="ADAL" clId="{69C4E892-7CC5-EB4C-96BE-48A3F6917F0F}" dt="2023-08-04T16:23:33.928" v="635" actId="20577"/>
          <ac:spMkLst>
            <pc:docMk/>
            <pc:sldMk cId="3182727369" sldId="2076138270"/>
            <ac:spMk id="2" creationId="{1C510A82-915C-9FD1-5202-8835AE29A293}"/>
          </ac:spMkLst>
        </pc:spChg>
        <pc:spChg chg="mod">
          <ac:chgData name="Daniel Laskewitz" userId="004e9a81-59d4-47b4-8bee-4f6da7cf9d9d" providerId="ADAL" clId="{69C4E892-7CC5-EB4C-96BE-48A3F6917F0F}" dt="2023-08-04T16:23:26.309" v="622" actId="14100"/>
          <ac:spMkLst>
            <pc:docMk/>
            <pc:sldMk cId="3182727369" sldId="2076138270"/>
            <ac:spMk id="3" creationId="{76D783AF-7C51-15AA-3783-3ED8C8AD4025}"/>
          </ac:spMkLst>
        </pc:spChg>
        <pc:picChg chg="add mod">
          <ac:chgData name="Daniel Laskewitz" userId="004e9a81-59d4-47b4-8bee-4f6da7cf9d9d" providerId="ADAL" clId="{69C4E892-7CC5-EB4C-96BE-48A3F6917F0F}" dt="2023-08-04T16:23:23.979" v="621" actId="1076"/>
          <ac:picMkLst>
            <pc:docMk/>
            <pc:sldMk cId="3182727369" sldId="2076138270"/>
            <ac:picMk id="4" creationId="{53269CF6-BCD8-0406-8CDE-71492DBC5147}"/>
          </ac:picMkLst>
        </pc:picChg>
      </pc:sldChg>
      <pc:sldChg chg="addSp delSp modSp add mod">
        <pc:chgData name="Daniel Laskewitz" userId="004e9a81-59d4-47b4-8bee-4f6da7cf9d9d" providerId="ADAL" clId="{69C4E892-7CC5-EB4C-96BE-48A3F6917F0F}" dt="2023-08-04T16:23:53.056" v="642"/>
        <pc:sldMkLst>
          <pc:docMk/>
          <pc:sldMk cId="451954049" sldId="2076138271"/>
        </pc:sldMkLst>
        <pc:spChg chg="mod">
          <ac:chgData name="Daniel Laskewitz" userId="004e9a81-59d4-47b4-8bee-4f6da7cf9d9d" providerId="ADAL" clId="{69C4E892-7CC5-EB4C-96BE-48A3F6917F0F}" dt="2023-08-04T16:23:38.559" v="638" actId="20577"/>
          <ac:spMkLst>
            <pc:docMk/>
            <pc:sldMk cId="451954049" sldId="2076138271"/>
            <ac:spMk id="2" creationId="{1C510A82-915C-9FD1-5202-8835AE29A293}"/>
          </ac:spMkLst>
        </pc:spChg>
        <pc:spChg chg="mod">
          <ac:chgData name="Daniel Laskewitz" userId="004e9a81-59d4-47b4-8bee-4f6da7cf9d9d" providerId="ADAL" clId="{69C4E892-7CC5-EB4C-96BE-48A3F6917F0F}" dt="2023-08-04T16:23:47.146" v="640" actId="27636"/>
          <ac:spMkLst>
            <pc:docMk/>
            <pc:sldMk cId="451954049" sldId="2076138271"/>
            <ac:spMk id="3" creationId="{76D783AF-7C51-15AA-3783-3ED8C8AD4025}"/>
          </ac:spMkLst>
        </pc:spChg>
        <pc:picChg chg="del">
          <ac:chgData name="Daniel Laskewitz" userId="004e9a81-59d4-47b4-8bee-4f6da7cf9d9d" providerId="ADAL" clId="{69C4E892-7CC5-EB4C-96BE-48A3F6917F0F}" dt="2023-08-04T16:23:49.868" v="641" actId="478"/>
          <ac:picMkLst>
            <pc:docMk/>
            <pc:sldMk cId="451954049" sldId="2076138271"/>
            <ac:picMk id="4" creationId="{53269CF6-BCD8-0406-8CDE-71492DBC5147}"/>
          </ac:picMkLst>
        </pc:picChg>
        <pc:picChg chg="add mod">
          <ac:chgData name="Daniel Laskewitz" userId="004e9a81-59d4-47b4-8bee-4f6da7cf9d9d" providerId="ADAL" clId="{69C4E892-7CC5-EB4C-96BE-48A3F6917F0F}" dt="2023-08-04T16:23:53.056" v="642"/>
          <ac:picMkLst>
            <pc:docMk/>
            <pc:sldMk cId="451954049" sldId="2076138271"/>
            <ac:picMk id="5" creationId="{65C943A4-E4AD-120D-3D27-D4F471DF3FC4}"/>
          </ac:picMkLst>
        </pc:picChg>
      </pc:sldChg>
      <pc:sldChg chg="new del">
        <pc:chgData name="Daniel Laskewitz" userId="004e9a81-59d4-47b4-8bee-4f6da7cf9d9d" providerId="ADAL" clId="{69C4E892-7CC5-EB4C-96BE-48A3F6917F0F}" dt="2023-08-04T16:24:06.304" v="645" actId="2696"/>
        <pc:sldMkLst>
          <pc:docMk/>
          <pc:sldMk cId="863983517" sldId="2076138272"/>
        </pc:sldMkLst>
      </pc:sldChg>
      <pc:sldChg chg="modSp add mod modNotesTx">
        <pc:chgData name="Daniel Laskewitz" userId="004e9a81-59d4-47b4-8bee-4f6da7cf9d9d" providerId="ADAL" clId="{69C4E892-7CC5-EB4C-96BE-48A3F6917F0F}" dt="2023-08-04T16:24:22.918" v="648"/>
        <pc:sldMkLst>
          <pc:docMk/>
          <pc:sldMk cId="765415625" sldId="2076138273"/>
        </pc:sldMkLst>
        <pc:spChg chg="mod">
          <ac:chgData name="Daniel Laskewitz" userId="004e9a81-59d4-47b4-8bee-4f6da7cf9d9d" providerId="ADAL" clId="{69C4E892-7CC5-EB4C-96BE-48A3F6917F0F}" dt="2023-08-04T16:24:16.711" v="647" actId="207"/>
          <ac:spMkLst>
            <pc:docMk/>
            <pc:sldMk cId="765415625" sldId="2076138273"/>
            <ac:spMk id="5" creationId="{40C0945F-511F-F2FA-C9C4-E6708C3D87E9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3.sv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11" Type="http://schemas.openxmlformats.org/officeDocument/2006/relationships/image" Target="../media/image52.png"/><Relationship Id="rId5" Type="http://schemas.openxmlformats.org/officeDocument/2006/relationships/image" Target="../media/image48.png"/><Relationship Id="rId10" Type="http://schemas.openxmlformats.org/officeDocument/2006/relationships/image" Target="../media/image39.svg"/><Relationship Id="rId4" Type="http://schemas.openxmlformats.org/officeDocument/2006/relationships/image" Target="../media/image47.svg"/><Relationship Id="rId9" Type="http://schemas.openxmlformats.org/officeDocument/2006/relationships/image" Target="../media/image38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46.png"/><Relationship Id="rId7" Type="http://schemas.openxmlformats.org/officeDocument/2006/relationships/image" Target="../media/image5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55.sv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47.svg"/><Relationship Id="rId9" Type="http://schemas.openxmlformats.org/officeDocument/2006/relationships/image" Target="../media/image5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3.sv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11" Type="http://schemas.openxmlformats.org/officeDocument/2006/relationships/image" Target="../media/image52.png"/><Relationship Id="rId5" Type="http://schemas.openxmlformats.org/officeDocument/2006/relationships/image" Target="../media/image48.png"/><Relationship Id="rId10" Type="http://schemas.openxmlformats.org/officeDocument/2006/relationships/image" Target="../media/image39.svg"/><Relationship Id="rId4" Type="http://schemas.openxmlformats.org/officeDocument/2006/relationships/image" Target="../media/image47.svg"/><Relationship Id="rId9" Type="http://schemas.openxmlformats.org/officeDocument/2006/relationships/image" Target="../media/image38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46.png"/><Relationship Id="rId7" Type="http://schemas.openxmlformats.org/officeDocument/2006/relationships/image" Target="../media/image5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55.sv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47.svg"/><Relationship Id="rId9" Type="http://schemas.openxmlformats.org/officeDocument/2006/relationships/image" Target="../media/image5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284740-5D9C-4CB9-A80E-2256237ED06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8F87831-9F73-46E8-A899-A5D1E6C0F8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 dirty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A formal definition of a </a:t>
          </a:r>
          <a:br>
            <a:rPr lang="en-US" b="0" i="0" baseline="0" dirty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</a:br>
          <a:r>
            <a:rPr lang="en-US" b="1" i="0" baseline="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REST API</a:t>
          </a:r>
          <a:endParaRPr lang="en-US" b="1" i="0" dirty="0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F43C922A-9C74-4D84-A092-25CEACF6A797}" type="parTrans" cxnId="{86B4484C-0AA8-4716-A92A-F7150B65D707}">
      <dgm:prSet/>
      <dgm:spPr/>
      <dgm:t>
        <a:bodyPr/>
        <a:lstStyle/>
        <a:p>
          <a:endParaRPr lang="en-US"/>
        </a:p>
      </dgm:t>
    </dgm:pt>
    <dgm:pt modelId="{30D904F6-9EF5-441E-B6D8-BA6920103DF1}" type="sibTrans" cxnId="{86B4484C-0AA8-4716-A92A-F7150B65D70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F498BE6-6A99-9C4F-ACC8-2C4B60965544}">
      <dgm:prSet/>
      <dgm:spPr>
        <a:noFill/>
      </dgm:spPr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Allows the </a:t>
          </a:r>
          <a:r>
            <a:rPr lang="en-US" b="1" i="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REST service </a:t>
          </a:r>
          <a:r>
            <a:rPr lang="en-US" b="0" i="0" dirty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to talk to Microsoft Power Apps, Power Automate, and Logic Apps</a:t>
          </a:r>
        </a:p>
      </dgm:t>
    </dgm:pt>
    <dgm:pt modelId="{4F558949-A87D-924C-A120-E543DC5F255D}" type="parTrans" cxnId="{C163B87F-2DE0-F344-B8FE-1BA5FC786139}">
      <dgm:prSet/>
      <dgm:spPr/>
      <dgm:t>
        <a:bodyPr/>
        <a:lstStyle/>
        <a:p>
          <a:endParaRPr lang="en-GB"/>
        </a:p>
      </dgm:t>
    </dgm:pt>
    <dgm:pt modelId="{4B5E4B6D-B937-5446-B6CF-216D27D7944C}" type="sibTrans" cxnId="{C163B87F-2DE0-F344-B8FE-1BA5FC786139}">
      <dgm:prSet/>
      <dgm:spPr/>
      <dgm:t>
        <a:bodyPr/>
        <a:lstStyle/>
        <a:p>
          <a:endParaRPr lang="en-GB"/>
        </a:p>
      </dgm:t>
    </dgm:pt>
    <dgm:pt modelId="{03E1CEFB-E5A2-224B-A376-ACE69FC95F6F}">
      <dgm:prSet/>
      <dgm:spPr>
        <a:noFill/>
      </dgm:spPr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latin typeface="Segoe UI Light"/>
              <a:ea typeface="Segoe UI" panose="020B0502040204020203" pitchFamily="34" charset="0"/>
              <a:cs typeface="Segoe UI"/>
            </a:rPr>
            <a:t>Currently </a:t>
          </a:r>
          <a:r>
            <a:rPr lang="en-US" b="1" i="0" dirty="0">
              <a:latin typeface="Segoe UI"/>
              <a:ea typeface="Segoe UI" panose="020B0502040204020203" pitchFamily="34" charset="0"/>
              <a:cs typeface="Segoe UI"/>
            </a:rPr>
            <a:t>1000+ </a:t>
          </a:r>
          <a:r>
            <a:rPr lang="en-US" b="0" i="0" dirty="0">
              <a:latin typeface="Segoe UI Light"/>
              <a:ea typeface="Segoe UI" panose="020B0502040204020203" pitchFamily="34" charset="0"/>
              <a:cs typeface="Segoe UI"/>
            </a:rPr>
            <a:t>connectors in the product</a:t>
          </a:r>
        </a:p>
      </dgm:t>
    </dgm:pt>
    <dgm:pt modelId="{A26C138B-E372-F549-9AEA-1E9DE14BA745}" type="parTrans" cxnId="{1D50BF27-FCEE-2645-99CC-CC01F9BF19DA}">
      <dgm:prSet/>
      <dgm:spPr/>
      <dgm:t>
        <a:bodyPr/>
        <a:lstStyle/>
        <a:p>
          <a:endParaRPr lang="en-GB"/>
        </a:p>
      </dgm:t>
    </dgm:pt>
    <dgm:pt modelId="{B969AD8A-2E81-FD40-B74B-4FCC6DA6E5D6}" type="sibTrans" cxnId="{1D50BF27-FCEE-2645-99CC-CC01F9BF19DA}">
      <dgm:prSet/>
      <dgm:spPr/>
      <dgm:t>
        <a:bodyPr/>
        <a:lstStyle/>
        <a:p>
          <a:endParaRPr lang="en-GB"/>
        </a:p>
      </dgm:t>
    </dgm:pt>
    <dgm:pt modelId="{8893DF99-431C-4F42-B88C-FBDB9433E11B}" type="pres">
      <dgm:prSet presAssocID="{B6284740-5D9C-4CB9-A80E-2256237ED06D}" presName="root" presStyleCnt="0">
        <dgm:presLayoutVars>
          <dgm:dir/>
          <dgm:resizeHandles val="exact"/>
        </dgm:presLayoutVars>
      </dgm:prSet>
      <dgm:spPr/>
    </dgm:pt>
    <dgm:pt modelId="{97595F3B-CF39-40B6-9001-4E74048254AD}" type="pres">
      <dgm:prSet presAssocID="{28F87831-9F73-46E8-A899-A5D1E6C0F8FA}" presName="compNode" presStyleCnt="0"/>
      <dgm:spPr/>
    </dgm:pt>
    <dgm:pt modelId="{AB20D592-C47D-480E-9FCE-0B6AA553978A}" type="pres">
      <dgm:prSet presAssocID="{28F87831-9F73-46E8-A899-A5D1E6C0F8FA}" presName="bgRect" presStyleLbl="bgShp" presStyleIdx="0" presStyleCnt="3" custLinFactNeighborX="-2099" custLinFactNeighborY="1363"/>
      <dgm:spPr>
        <a:gradFill rotWithShape="0">
          <a:gsLst>
            <a:gs pos="0">
              <a:schemeClr val="accent1"/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</a:gradFill>
      </dgm:spPr>
    </dgm:pt>
    <dgm:pt modelId="{0F544F2F-7B63-4213-B3D8-8A7273281936}" type="pres">
      <dgm:prSet presAssocID="{28F87831-9F73-46E8-A899-A5D1E6C0F8F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 with solid fill"/>
        </a:ext>
      </dgm:extLst>
    </dgm:pt>
    <dgm:pt modelId="{B7868FB5-B477-43DE-AEEC-49C6AC93569A}" type="pres">
      <dgm:prSet presAssocID="{28F87831-9F73-46E8-A899-A5D1E6C0F8FA}" presName="spaceRect" presStyleCnt="0"/>
      <dgm:spPr/>
    </dgm:pt>
    <dgm:pt modelId="{B892899B-6826-4880-BD30-CE5A016393F8}" type="pres">
      <dgm:prSet presAssocID="{28F87831-9F73-46E8-A899-A5D1E6C0F8FA}" presName="parTx" presStyleLbl="revTx" presStyleIdx="0" presStyleCnt="3">
        <dgm:presLayoutVars>
          <dgm:chMax val="0"/>
          <dgm:chPref val="0"/>
        </dgm:presLayoutVars>
      </dgm:prSet>
      <dgm:spPr/>
    </dgm:pt>
    <dgm:pt modelId="{BD614919-C261-FB44-8C69-FDD324618E1A}" type="pres">
      <dgm:prSet presAssocID="{30D904F6-9EF5-441E-B6D8-BA6920103DF1}" presName="sibTrans" presStyleCnt="0"/>
      <dgm:spPr/>
    </dgm:pt>
    <dgm:pt modelId="{3A67304C-4DAB-AF40-97B9-4DE309F02C75}" type="pres">
      <dgm:prSet presAssocID="{8F498BE6-6A99-9C4F-ACC8-2C4B60965544}" presName="compNode" presStyleCnt="0"/>
      <dgm:spPr/>
    </dgm:pt>
    <dgm:pt modelId="{88E86EC3-3101-EF4C-AC3C-0C5A57B8DD3E}" type="pres">
      <dgm:prSet presAssocID="{8F498BE6-6A99-9C4F-ACC8-2C4B60965544}" presName="bgRect" presStyleLbl="bgShp" presStyleIdx="1" presStyleCnt="3"/>
      <dgm:spPr>
        <a:gradFill rotWithShape="0">
          <a:gsLst>
            <a:gs pos="0">
              <a:schemeClr val="accent1"/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</a:gradFill>
      </dgm:spPr>
    </dgm:pt>
    <dgm:pt modelId="{97F5382A-78D4-2545-B9BC-79C6ECC6CAA3}" type="pres">
      <dgm:prSet presAssocID="{8F498BE6-6A99-9C4F-ACC8-2C4B6096554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 with solid fill"/>
        </a:ext>
      </dgm:extLst>
    </dgm:pt>
    <dgm:pt modelId="{9D44FF94-3CBD-4948-ACBF-1BAC77C9100B}" type="pres">
      <dgm:prSet presAssocID="{8F498BE6-6A99-9C4F-ACC8-2C4B60965544}" presName="spaceRect" presStyleCnt="0"/>
      <dgm:spPr/>
    </dgm:pt>
    <dgm:pt modelId="{7D388BDD-34AD-444F-8860-BCD04DED2474}" type="pres">
      <dgm:prSet presAssocID="{8F498BE6-6A99-9C4F-ACC8-2C4B60965544}" presName="parTx" presStyleLbl="revTx" presStyleIdx="1" presStyleCnt="3">
        <dgm:presLayoutVars>
          <dgm:chMax val="0"/>
          <dgm:chPref val="0"/>
        </dgm:presLayoutVars>
      </dgm:prSet>
      <dgm:spPr/>
    </dgm:pt>
    <dgm:pt modelId="{2A315C2E-FD32-8642-B7C5-B9B9EE2DDFE4}" type="pres">
      <dgm:prSet presAssocID="{4B5E4B6D-B937-5446-B6CF-216D27D7944C}" presName="sibTrans" presStyleCnt="0"/>
      <dgm:spPr/>
    </dgm:pt>
    <dgm:pt modelId="{665C1AF0-2DD0-5743-AF89-1BB5F69B2245}" type="pres">
      <dgm:prSet presAssocID="{03E1CEFB-E5A2-224B-A376-ACE69FC95F6F}" presName="compNode" presStyleCnt="0"/>
      <dgm:spPr/>
    </dgm:pt>
    <dgm:pt modelId="{D04F77C8-6435-784B-B815-964C0B3B2613}" type="pres">
      <dgm:prSet presAssocID="{03E1CEFB-E5A2-224B-A376-ACE69FC95F6F}" presName="bgRect" presStyleLbl="bgShp" presStyleIdx="2" presStyleCnt="3"/>
      <dgm:spPr>
        <a:gradFill rotWithShape="0">
          <a:gsLst>
            <a:gs pos="0">
              <a:schemeClr val="accent1"/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</a:gradFill>
      </dgm:spPr>
    </dgm:pt>
    <dgm:pt modelId="{CAB21787-2437-5343-8C43-EA065D0A6AA6}" type="pres">
      <dgm:prSet presAssocID="{03E1CEFB-E5A2-224B-A376-ACE69FC95F6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ugged Unplugged with solid fill"/>
        </a:ext>
      </dgm:extLst>
    </dgm:pt>
    <dgm:pt modelId="{B96CEBBB-9AA2-E24F-9F5D-E02B33F89CAB}" type="pres">
      <dgm:prSet presAssocID="{03E1CEFB-E5A2-224B-A376-ACE69FC95F6F}" presName="spaceRect" presStyleCnt="0"/>
      <dgm:spPr/>
    </dgm:pt>
    <dgm:pt modelId="{D9BA057C-F6D6-8248-81D2-F99774D92826}" type="pres">
      <dgm:prSet presAssocID="{03E1CEFB-E5A2-224B-A376-ACE69FC95F6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855C301-9E0B-4BC9-81B5-819CDB5CE8A9}" type="presOf" srcId="{28F87831-9F73-46E8-A899-A5D1E6C0F8FA}" destId="{B892899B-6826-4880-BD30-CE5A016393F8}" srcOrd="0" destOrd="0" presId="urn:microsoft.com/office/officeart/2018/2/layout/IconVerticalSolidList"/>
    <dgm:cxn modelId="{0E46F609-AD9B-F34D-A6B2-4E6817168BBD}" type="presOf" srcId="{8F498BE6-6A99-9C4F-ACC8-2C4B60965544}" destId="{7D388BDD-34AD-444F-8860-BCD04DED2474}" srcOrd="0" destOrd="0" presId="urn:microsoft.com/office/officeart/2018/2/layout/IconVerticalSolidList"/>
    <dgm:cxn modelId="{BEC13916-4482-4AEB-A068-B3F2F650AD53}" type="presOf" srcId="{B6284740-5D9C-4CB9-A80E-2256237ED06D}" destId="{8893DF99-431C-4F42-B88C-FBDB9433E11B}" srcOrd="0" destOrd="0" presId="urn:microsoft.com/office/officeart/2018/2/layout/IconVerticalSolidList"/>
    <dgm:cxn modelId="{1D50BF27-FCEE-2645-99CC-CC01F9BF19DA}" srcId="{B6284740-5D9C-4CB9-A80E-2256237ED06D}" destId="{03E1CEFB-E5A2-224B-A376-ACE69FC95F6F}" srcOrd="2" destOrd="0" parTransId="{A26C138B-E372-F549-9AEA-1E9DE14BA745}" sibTransId="{B969AD8A-2E81-FD40-B74B-4FCC6DA6E5D6}"/>
    <dgm:cxn modelId="{86B4484C-0AA8-4716-A92A-F7150B65D707}" srcId="{B6284740-5D9C-4CB9-A80E-2256237ED06D}" destId="{28F87831-9F73-46E8-A899-A5D1E6C0F8FA}" srcOrd="0" destOrd="0" parTransId="{F43C922A-9C74-4D84-A092-25CEACF6A797}" sibTransId="{30D904F6-9EF5-441E-B6D8-BA6920103DF1}"/>
    <dgm:cxn modelId="{C163B87F-2DE0-F344-B8FE-1BA5FC786139}" srcId="{B6284740-5D9C-4CB9-A80E-2256237ED06D}" destId="{8F498BE6-6A99-9C4F-ACC8-2C4B60965544}" srcOrd="1" destOrd="0" parTransId="{4F558949-A87D-924C-A120-E543DC5F255D}" sibTransId="{4B5E4B6D-B937-5446-B6CF-216D27D7944C}"/>
    <dgm:cxn modelId="{1306A5D5-0EA9-3548-9363-BE1E98C806C1}" type="presOf" srcId="{03E1CEFB-E5A2-224B-A376-ACE69FC95F6F}" destId="{D9BA057C-F6D6-8248-81D2-F99774D92826}" srcOrd="0" destOrd="0" presId="urn:microsoft.com/office/officeart/2018/2/layout/IconVerticalSolidList"/>
    <dgm:cxn modelId="{CA71A53F-0927-4917-877E-5186ED4F5047}" type="presParOf" srcId="{8893DF99-431C-4F42-B88C-FBDB9433E11B}" destId="{97595F3B-CF39-40B6-9001-4E74048254AD}" srcOrd="0" destOrd="0" presId="urn:microsoft.com/office/officeart/2018/2/layout/IconVerticalSolidList"/>
    <dgm:cxn modelId="{713EFADD-C635-4B74-92FC-6000B94AC2B5}" type="presParOf" srcId="{97595F3B-CF39-40B6-9001-4E74048254AD}" destId="{AB20D592-C47D-480E-9FCE-0B6AA553978A}" srcOrd="0" destOrd="0" presId="urn:microsoft.com/office/officeart/2018/2/layout/IconVerticalSolidList"/>
    <dgm:cxn modelId="{3A31F705-91E3-4791-8181-FA0F4D4B3DC9}" type="presParOf" srcId="{97595F3B-CF39-40B6-9001-4E74048254AD}" destId="{0F544F2F-7B63-4213-B3D8-8A7273281936}" srcOrd="1" destOrd="0" presId="urn:microsoft.com/office/officeart/2018/2/layout/IconVerticalSolidList"/>
    <dgm:cxn modelId="{66574733-CF17-41E3-863C-6136ACA76BFE}" type="presParOf" srcId="{97595F3B-CF39-40B6-9001-4E74048254AD}" destId="{B7868FB5-B477-43DE-AEEC-49C6AC93569A}" srcOrd="2" destOrd="0" presId="urn:microsoft.com/office/officeart/2018/2/layout/IconVerticalSolidList"/>
    <dgm:cxn modelId="{4CC15D3B-8368-4174-A33B-C215C5B57C45}" type="presParOf" srcId="{97595F3B-CF39-40B6-9001-4E74048254AD}" destId="{B892899B-6826-4880-BD30-CE5A016393F8}" srcOrd="3" destOrd="0" presId="urn:microsoft.com/office/officeart/2018/2/layout/IconVerticalSolidList"/>
    <dgm:cxn modelId="{C8330C45-3E07-FE47-BCDA-AE1F7FDA0BE5}" type="presParOf" srcId="{8893DF99-431C-4F42-B88C-FBDB9433E11B}" destId="{BD614919-C261-FB44-8C69-FDD324618E1A}" srcOrd="1" destOrd="0" presId="urn:microsoft.com/office/officeart/2018/2/layout/IconVerticalSolidList"/>
    <dgm:cxn modelId="{7A4DCB16-379A-944C-9E33-E7AA2009C439}" type="presParOf" srcId="{8893DF99-431C-4F42-B88C-FBDB9433E11B}" destId="{3A67304C-4DAB-AF40-97B9-4DE309F02C75}" srcOrd="2" destOrd="0" presId="urn:microsoft.com/office/officeart/2018/2/layout/IconVerticalSolidList"/>
    <dgm:cxn modelId="{10C56CBD-E30B-264C-BAD8-94FB39978123}" type="presParOf" srcId="{3A67304C-4DAB-AF40-97B9-4DE309F02C75}" destId="{88E86EC3-3101-EF4C-AC3C-0C5A57B8DD3E}" srcOrd="0" destOrd="0" presId="urn:microsoft.com/office/officeart/2018/2/layout/IconVerticalSolidList"/>
    <dgm:cxn modelId="{4F7CDCAB-B340-724D-BAAA-D4B8DB61C773}" type="presParOf" srcId="{3A67304C-4DAB-AF40-97B9-4DE309F02C75}" destId="{97F5382A-78D4-2545-B9BC-79C6ECC6CAA3}" srcOrd="1" destOrd="0" presId="urn:microsoft.com/office/officeart/2018/2/layout/IconVerticalSolidList"/>
    <dgm:cxn modelId="{DDAEAB32-B217-3B40-A997-22635577949A}" type="presParOf" srcId="{3A67304C-4DAB-AF40-97B9-4DE309F02C75}" destId="{9D44FF94-3CBD-4948-ACBF-1BAC77C9100B}" srcOrd="2" destOrd="0" presId="urn:microsoft.com/office/officeart/2018/2/layout/IconVerticalSolidList"/>
    <dgm:cxn modelId="{49C17DD5-9B3A-274B-B541-349FDF96A8E1}" type="presParOf" srcId="{3A67304C-4DAB-AF40-97B9-4DE309F02C75}" destId="{7D388BDD-34AD-444F-8860-BCD04DED2474}" srcOrd="3" destOrd="0" presId="urn:microsoft.com/office/officeart/2018/2/layout/IconVerticalSolidList"/>
    <dgm:cxn modelId="{4C7D3C8F-DB35-0F4B-A9F9-EB932EBC162C}" type="presParOf" srcId="{8893DF99-431C-4F42-B88C-FBDB9433E11B}" destId="{2A315C2E-FD32-8642-B7C5-B9B9EE2DDFE4}" srcOrd="3" destOrd="0" presId="urn:microsoft.com/office/officeart/2018/2/layout/IconVerticalSolidList"/>
    <dgm:cxn modelId="{041BBB26-102E-B84E-8FCB-66E20B05DA23}" type="presParOf" srcId="{8893DF99-431C-4F42-B88C-FBDB9433E11B}" destId="{665C1AF0-2DD0-5743-AF89-1BB5F69B2245}" srcOrd="4" destOrd="0" presId="urn:microsoft.com/office/officeart/2018/2/layout/IconVerticalSolidList"/>
    <dgm:cxn modelId="{ADDA1977-A36F-3C4A-B640-28DB06AB2E1C}" type="presParOf" srcId="{665C1AF0-2DD0-5743-AF89-1BB5F69B2245}" destId="{D04F77C8-6435-784B-B815-964C0B3B2613}" srcOrd="0" destOrd="0" presId="urn:microsoft.com/office/officeart/2018/2/layout/IconVerticalSolidList"/>
    <dgm:cxn modelId="{1D6797AD-BF2C-5B4A-84A4-5A56FDB905DC}" type="presParOf" srcId="{665C1AF0-2DD0-5743-AF89-1BB5F69B2245}" destId="{CAB21787-2437-5343-8C43-EA065D0A6AA6}" srcOrd="1" destOrd="0" presId="urn:microsoft.com/office/officeart/2018/2/layout/IconVerticalSolidList"/>
    <dgm:cxn modelId="{5E225CED-1679-9249-BC98-7DE42C01F1AC}" type="presParOf" srcId="{665C1AF0-2DD0-5743-AF89-1BB5F69B2245}" destId="{B96CEBBB-9AA2-E24F-9F5D-E02B33F89CAB}" srcOrd="2" destOrd="0" presId="urn:microsoft.com/office/officeart/2018/2/layout/IconVerticalSolidList"/>
    <dgm:cxn modelId="{B4B11EEB-23D2-4A40-A321-79D90717FFAC}" type="presParOf" srcId="{665C1AF0-2DD0-5743-AF89-1BB5F69B2245}" destId="{D9BA057C-F6D6-8248-81D2-F99774D9282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284740-5D9C-4CB9-A80E-2256237ED06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8F87831-9F73-46E8-A899-A5D1E6C0F8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 dirty="0">
              <a:latin typeface="Segoe UI Light" panose="020B0502040204020203" pitchFamily="34" charset="0"/>
            </a:rPr>
            <a:t>Add services that are not currently supported</a:t>
          </a:r>
          <a:endParaRPr lang="en-US" b="0" i="0" dirty="0">
            <a:latin typeface="Segoe UI Light" panose="020B0502040204020203" pitchFamily="34" charset="0"/>
          </a:endParaRPr>
        </a:p>
      </dgm:t>
    </dgm:pt>
    <dgm:pt modelId="{F43C922A-9C74-4D84-A092-25CEACF6A797}" type="parTrans" cxnId="{86B4484C-0AA8-4716-A92A-F7150B65D707}">
      <dgm:prSet/>
      <dgm:spPr/>
      <dgm:t>
        <a:bodyPr/>
        <a:lstStyle/>
        <a:p>
          <a:endParaRPr lang="en-US"/>
        </a:p>
      </dgm:t>
    </dgm:pt>
    <dgm:pt modelId="{30D904F6-9EF5-441E-B6D8-BA6920103DF1}" type="sibTrans" cxnId="{86B4484C-0AA8-4716-A92A-F7150B65D70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0D66553-4468-6C4D-BD12-F810EA78678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latin typeface="Segoe UI Light" panose="020B0502040204020203" pitchFamily="34" charset="0"/>
            </a:rPr>
            <a:t>Expand connectors that currently don't have the trigger/action you want</a:t>
          </a:r>
        </a:p>
      </dgm:t>
    </dgm:pt>
    <dgm:pt modelId="{5B329B61-90D6-C64D-A7B1-8FCD3B6C76AF}" type="parTrans" cxnId="{29D6E995-6263-8D45-BFA3-529363630796}">
      <dgm:prSet/>
      <dgm:spPr/>
      <dgm:t>
        <a:bodyPr/>
        <a:lstStyle/>
        <a:p>
          <a:endParaRPr lang="en-GB"/>
        </a:p>
      </dgm:t>
    </dgm:pt>
    <dgm:pt modelId="{0A4ABF83-CB33-D04F-86E5-A8343EE429DC}" type="sibTrans" cxnId="{29D6E995-6263-8D45-BFA3-529363630796}">
      <dgm:prSet/>
      <dgm:spPr/>
      <dgm:t>
        <a:bodyPr/>
        <a:lstStyle/>
        <a:p>
          <a:endParaRPr lang="en-GB"/>
        </a:p>
      </dgm:t>
    </dgm:pt>
    <dgm:pt modelId="{35B6322A-2BBE-1D44-880B-08690BF876B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 dirty="0">
              <a:latin typeface="Segoe UI Light" panose="020B0502040204020203" pitchFamily="34" charset="0"/>
            </a:rPr>
            <a:t>Custom connectors are simple to build, don't require a lot of coding</a:t>
          </a:r>
        </a:p>
      </dgm:t>
    </dgm:pt>
    <dgm:pt modelId="{3070EBD2-D6BC-044A-9676-DBF1C15882E1}" type="parTrans" cxnId="{04417D98-8C22-B446-9671-A3AB74A70697}">
      <dgm:prSet/>
      <dgm:spPr/>
      <dgm:t>
        <a:bodyPr/>
        <a:lstStyle/>
        <a:p>
          <a:endParaRPr lang="en-GB"/>
        </a:p>
      </dgm:t>
    </dgm:pt>
    <dgm:pt modelId="{D85EF98C-B863-6340-AA86-CC85D4550203}" type="sibTrans" cxnId="{04417D98-8C22-B446-9671-A3AB74A70697}">
      <dgm:prSet/>
      <dgm:spPr/>
      <dgm:t>
        <a:bodyPr/>
        <a:lstStyle/>
        <a:p>
          <a:endParaRPr lang="en-GB"/>
        </a:p>
      </dgm:t>
    </dgm:pt>
    <dgm:pt modelId="{8F40E5AB-6B84-2A4A-880A-1C4CE0AF0EA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 dirty="0">
              <a:latin typeface="Segoe UI Light" panose="020B0502040204020203" pitchFamily="34" charset="0"/>
            </a:rPr>
            <a:t>Can be built using the wizard, a postman collection, or with your favourite IDE</a:t>
          </a:r>
        </a:p>
      </dgm:t>
    </dgm:pt>
    <dgm:pt modelId="{BE7AE1E5-6A8C-784D-9318-DF07DBD0DEC8}" type="parTrans" cxnId="{2E3453F5-F2B4-9649-A0C9-9396D78CA4C5}">
      <dgm:prSet/>
      <dgm:spPr/>
      <dgm:t>
        <a:bodyPr/>
        <a:lstStyle/>
        <a:p>
          <a:endParaRPr lang="en-GB"/>
        </a:p>
      </dgm:t>
    </dgm:pt>
    <dgm:pt modelId="{F2D15A74-04FA-D54A-8B99-8652E4412745}" type="sibTrans" cxnId="{2E3453F5-F2B4-9649-A0C9-9396D78CA4C5}">
      <dgm:prSet/>
      <dgm:spPr/>
      <dgm:t>
        <a:bodyPr/>
        <a:lstStyle/>
        <a:p>
          <a:endParaRPr lang="en-GB"/>
        </a:p>
      </dgm:t>
    </dgm:pt>
    <dgm:pt modelId="{C37EEAFD-EF6E-5D45-B2BD-74E315EC99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>
              <a:latin typeface="Segoe UI Light" panose="020B0502040204020203" pitchFamily="34" charset="0"/>
            </a:rPr>
            <a:t>Can be shared, packaged and certified via GitHub</a:t>
          </a:r>
          <a:endParaRPr lang="en-GB" dirty="0"/>
        </a:p>
      </dgm:t>
    </dgm:pt>
    <dgm:pt modelId="{E7B02C4E-E617-FE4C-B3CB-A2E02B11A0DA}" type="parTrans" cxnId="{F6D6F8D1-F79E-A146-B2B9-08CC30B60DF5}">
      <dgm:prSet/>
      <dgm:spPr/>
      <dgm:t>
        <a:bodyPr/>
        <a:lstStyle/>
        <a:p>
          <a:endParaRPr lang="en-GB"/>
        </a:p>
      </dgm:t>
    </dgm:pt>
    <dgm:pt modelId="{83D6F94B-9815-6544-9930-2E63F847FD51}" type="sibTrans" cxnId="{F6D6F8D1-F79E-A146-B2B9-08CC30B60DF5}">
      <dgm:prSet/>
      <dgm:spPr/>
      <dgm:t>
        <a:bodyPr/>
        <a:lstStyle/>
        <a:p>
          <a:endParaRPr lang="en-GB"/>
        </a:p>
      </dgm:t>
    </dgm:pt>
    <dgm:pt modelId="{8893DF99-431C-4F42-B88C-FBDB9433E11B}" type="pres">
      <dgm:prSet presAssocID="{B6284740-5D9C-4CB9-A80E-2256237ED06D}" presName="root" presStyleCnt="0">
        <dgm:presLayoutVars>
          <dgm:dir/>
          <dgm:resizeHandles val="exact"/>
        </dgm:presLayoutVars>
      </dgm:prSet>
      <dgm:spPr/>
    </dgm:pt>
    <dgm:pt modelId="{97595F3B-CF39-40B6-9001-4E74048254AD}" type="pres">
      <dgm:prSet presAssocID="{28F87831-9F73-46E8-A899-A5D1E6C0F8FA}" presName="compNode" presStyleCnt="0"/>
      <dgm:spPr/>
    </dgm:pt>
    <dgm:pt modelId="{AB20D592-C47D-480E-9FCE-0B6AA553978A}" type="pres">
      <dgm:prSet presAssocID="{28F87831-9F73-46E8-A899-A5D1E6C0F8FA}" presName="bgRect" presStyleLbl="bgShp" presStyleIdx="0" presStyleCnt="5"/>
      <dgm:spPr>
        <a:gradFill flip="none" rotWithShape="1">
          <a:gsLst>
            <a:gs pos="0">
              <a:schemeClr val="accent1"/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bg1"/>
            </a:gs>
          </a:gsLst>
          <a:lin ang="2700000" scaled="1"/>
          <a:tileRect/>
        </a:gradFill>
      </dgm:spPr>
    </dgm:pt>
    <dgm:pt modelId="{0F544F2F-7B63-4213-B3D8-8A7273281936}" type="pres">
      <dgm:prSet presAssocID="{28F87831-9F73-46E8-A899-A5D1E6C0F8F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 with solid fill"/>
        </a:ext>
      </dgm:extLst>
    </dgm:pt>
    <dgm:pt modelId="{B7868FB5-B477-43DE-AEEC-49C6AC93569A}" type="pres">
      <dgm:prSet presAssocID="{28F87831-9F73-46E8-A899-A5D1E6C0F8FA}" presName="spaceRect" presStyleCnt="0"/>
      <dgm:spPr/>
    </dgm:pt>
    <dgm:pt modelId="{B892899B-6826-4880-BD30-CE5A016393F8}" type="pres">
      <dgm:prSet presAssocID="{28F87831-9F73-46E8-A899-A5D1E6C0F8FA}" presName="parTx" presStyleLbl="revTx" presStyleIdx="0" presStyleCnt="5">
        <dgm:presLayoutVars>
          <dgm:chMax val="0"/>
          <dgm:chPref val="0"/>
        </dgm:presLayoutVars>
      </dgm:prSet>
      <dgm:spPr/>
    </dgm:pt>
    <dgm:pt modelId="{786D4FF8-B90F-ED42-98B7-2E7FA23C4C66}" type="pres">
      <dgm:prSet presAssocID="{30D904F6-9EF5-441E-B6D8-BA6920103DF1}" presName="sibTrans" presStyleCnt="0"/>
      <dgm:spPr/>
    </dgm:pt>
    <dgm:pt modelId="{3A1B28E7-CCA2-9D41-953F-1FEA44472514}" type="pres">
      <dgm:prSet presAssocID="{50D66553-4468-6C4D-BD12-F810EA78678A}" presName="compNode" presStyleCnt="0"/>
      <dgm:spPr/>
    </dgm:pt>
    <dgm:pt modelId="{DE2D85D1-7D67-444D-9A41-41C918CEFE24}" type="pres">
      <dgm:prSet presAssocID="{50D66553-4468-6C4D-BD12-F810EA78678A}" presName="bgRect" presStyleLbl="bgShp" presStyleIdx="1" presStyleCnt="5"/>
      <dgm:spPr>
        <a:gradFill flip="none" rotWithShape="1">
          <a:gsLst>
            <a:gs pos="0">
              <a:schemeClr val="accent1"/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6">
                <a:lumMod val="20000"/>
                <a:lumOff val="80000"/>
              </a:schemeClr>
            </a:gs>
          </a:gsLst>
          <a:lin ang="2700000" scaled="1"/>
          <a:tileRect/>
        </a:gradFill>
      </dgm:spPr>
    </dgm:pt>
    <dgm:pt modelId="{1A01F27A-888E-2946-8A1D-4B045648AF32}" type="pres">
      <dgm:prSet presAssocID="{50D66553-4468-6C4D-BD12-F810EA78678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ximise with solid fill"/>
        </a:ext>
      </dgm:extLst>
    </dgm:pt>
    <dgm:pt modelId="{685174E6-A507-A642-9F7F-99A90940B18B}" type="pres">
      <dgm:prSet presAssocID="{50D66553-4468-6C4D-BD12-F810EA78678A}" presName="spaceRect" presStyleCnt="0"/>
      <dgm:spPr/>
    </dgm:pt>
    <dgm:pt modelId="{0D4A705B-EEDA-434B-8B6C-077FD6D0269E}" type="pres">
      <dgm:prSet presAssocID="{50D66553-4468-6C4D-BD12-F810EA78678A}" presName="parTx" presStyleLbl="revTx" presStyleIdx="1" presStyleCnt="5">
        <dgm:presLayoutVars>
          <dgm:chMax val="0"/>
          <dgm:chPref val="0"/>
        </dgm:presLayoutVars>
      </dgm:prSet>
      <dgm:spPr/>
    </dgm:pt>
    <dgm:pt modelId="{44142C25-EC21-DF42-8D74-1627A71C538E}" type="pres">
      <dgm:prSet presAssocID="{0A4ABF83-CB33-D04F-86E5-A8343EE429DC}" presName="sibTrans" presStyleCnt="0"/>
      <dgm:spPr/>
    </dgm:pt>
    <dgm:pt modelId="{6E5D8A01-EBB1-7749-8E76-82BCDB271699}" type="pres">
      <dgm:prSet presAssocID="{35B6322A-2BBE-1D44-880B-08690BF876BA}" presName="compNode" presStyleCnt="0"/>
      <dgm:spPr/>
    </dgm:pt>
    <dgm:pt modelId="{073F1809-99B3-8545-A407-E4AE552A2FD0}" type="pres">
      <dgm:prSet presAssocID="{35B6322A-2BBE-1D44-880B-08690BF876BA}" presName="bgRect" presStyleLbl="bgShp" presStyleIdx="2" presStyleCnt="5"/>
      <dgm:spPr>
        <a:gradFill flip="none" rotWithShape="1">
          <a:gsLst>
            <a:gs pos="0">
              <a:schemeClr val="accent1"/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6">
                <a:lumMod val="20000"/>
                <a:lumOff val="80000"/>
              </a:schemeClr>
            </a:gs>
          </a:gsLst>
          <a:lin ang="2700000" scaled="1"/>
          <a:tileRect/>
        </a:gradFill>
      </dgm:spPr>
    </dgm:pt>
    <dgm:pt modelId="{0E7D6168-C4D6-2142-946D-F987B11DC367}" type="pres">
      <dgm:prSet presAssocID="{35B6322A-2BBE-1D44-880B-08690BF876B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 male with solid fill"/>
        </a:ext>
      </dgm:extLst>
    </dgm:pt>
    <dgm:pt modelId="{E20BBE74-989A-6044-8C3D-394020E27B3E}" type="pres">
      <dgm:prSet presAssocID="{35B6322A-2BBE-1D44-880B-08690BF876BA}" presName="spaceRect" presStyleCnt="0"/>
      <dgm:spPr/>
    </dgm:pt>
    <dgm:pt modelId="{16AFDF66-6F82-8C4E-8FBB-993A3F995004}" type="pres">
      <dgm:prSet presAssocID="{35B6322A-2BBE-1D44-880B-08690BF876BA}" presName="parTx" presStyleLbl="revTx" presStyleIdx="2" presStyleCnt="5">
        <dgm:presLayoutVars>
          <dgm:chMax val="0"/>
          <dgm:chPref val="0"/>
        </dgm:presLayoutVars>
      </dgm:prSet>
      <dgm:spPr/>
    </dgm:pt>
    <dgm:pt modelId="{50F9891B-3A94-8F49-8C1D-29DFE579BCAC}" type="pres">
      <dgm:prSet presAssocID="{D85EF98C-B863-6340-AA86-CC85D4550203}" presName="sibTrans" presStyleCnt="0"/>
      <dgm:spPr/>
    </dgm:pt>
    <dgm:pt modelId="{F6F8AF5C-FC4B-3F46-8316-DC99C6F7CE05}" type="pres">
      <dgm:prSet presAssocID="{8F40E5AB-6B84-2A4A-880A-1C4CE0AF0EAB}" presName="compNode" presStyleCnt="0"/>
      <dgm:spPr/>
    </dgm:pt>
    <dgm:pt modelId="{A8B343D8-EDF9-FC45-ADEC-318FCA603F25}" type="pres">
      <dgm:prSet presAssocID="{8F40E5AB-6B84-2A4A-880A-1C4CE0AF0EAB}" presName="bgRect" presStyleLbl="bgShp" presStyleIdx="3" presStyleCnt="5"/>
      <dgm:spPr>
        <a:gradFill flip="none" rotWithShape="1">
          <a:gsLst>
            <a:gs pos="0">
              <a:schemeClr val="accent1"/>
            </a:gs>
            <a:gs pos="49000">
              <a:schemeClr val="accent1">
                <a:lumMod val="40000"/>
                <a:lumOff val="60000"/>
              </a:schemeClr>
            </a:gs>
            <a:gs pos="100000">
              <a:schemeClr val="accent6">
                <a:lumMod val="20000"/>
                <a:lumOff val="80000"/>
              </a:schemeClr>
            </a:gs>
          </a:gsLst>
          <a:lin ang="2700000" scaled="1"/>
          <a:tileRect/>
        </a:gradFill>
      </dgm:spPr>
    </dgm:pt>
    <dgm:pt modelId="{2E07B535-30CF-BF43-9056-2F9D04F12296}" type="pres">
      <dgm:prSet presAssocID="{8F40E5AB-6B84-2A4A-880A-1C4CE0AF0EA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mmer with solid fill"/>
        </a:ext>
      </dgm:extLst>
    </dgm:pt>
    <dgm:pt modelId="{DCE824FD-C7B8-7A4E-AD1B-02347AEFFFED}" type="pres">
      <dgm:prSet presAssocID="{8F40E5AB-6B84-2A4A-880A-1C4CE0AF0EAB}" presName="spaceRect" presStyleCnt="0"/>
      <dgm:spPr/>
    </dgm:pt>
    <dgm:pt modelId="{396EB4A7-2A1D-254E-AFF9-EE793CA33960}" type="pres">
      <dgm:prSet presAssocID="{8F40E5AB-6B84-2A4A-880A-1C4CE0AF0EAB}" presName="parTx" presStyleLbl="revTx" presStyleIdx="3" presStyleCnt="5">
        <dgm:presLayoutVars>
          <dgm:chMax val="0"/>
          <dgm:chPref val="0"/>
        </dgm:presLayoutVars>
      </dgm:prSet>
      <dgm:spPr/>
    </dgm:pt>
    <dgm:pt modelId="{FCFC5E01-4DAB-1C4C-9FCC-B02AC317CB43}" type="pres">
      <dgm:prSet presAssocID="{F2D15A74-04FA-D54A-8B99-8652E4412745}" presName="sibTrans" presStyleCnt="0"/>
      <dgm:spPr/>
    </dgm:pt>
    <dgm:pt modelId="{4AF081A6-3CBA-3740-8BFD-0A9A32C96806}" type="pres">
      <dgm:prSet presAssocID="{C37EEAFD-EF6E-5D45-B2BD-74E315EC9961}" presName="compNode" presStyleCnt="0"/>
      <dgm:spPr/>
    </dgm:pt>
    <dgm:pt modelId="{BD1738E3-D0C1-7E4F-A649-81733340980F}" type="pres">
      <dgm:prSet presAssocID="{C37EEAFD-EF6E-5D45-B2BD-74E315EC9961}" presName="bgRect" presStyleLbl="bgShp" presStyleIdx="4" presStyleCnt="5"/>
      <dgm:spPr>
        <a:gradFill flip="none" rotWithShape="1">
          <a:gsLst>
            <a:gs pos="0">
              <a:schemeClr val="accent1"/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6">
                <a:lumMod val="20000"/>
                <a:lumOff val="80000"/>
              </a:schemeClr>
            </a:gs>
          </a:gsLst>
          <a:lin ang="2700000" scaled="1"/>
          <a:tileRect/>
        </a:gradFill>
      </dgm:spPr>
    </dgm:pt>
    <dgm:pt modelId="{B90C978E-39CC-8342-A037-A980F2C54138}" type="pres">
      <dgm:prSet presAssocID="{C37EEAFD-EF6E-5D45-B2BD-74E315EC996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with solid fill"/>
        </a:ext>
      </dgm:extLst>
    </dgm:pt>
    <dgm:pt modelId="{1672BBC6-D3F9-9845-8A40-2DCD0AF34C3D}" type="pres">
      <dgm:prSet presAssocID="{C37EEAFD-EF6E-5D45-B2BD-74E315EC9961}" presName="spaceRect" presStyleCnt="0"/>
      <dgm:spPr/>
    </dgm:pt>
    <dgm:pt modelId="{18E28535-9588-F042-84CD-981B7152F404}" type="pres">
      <dgm:prSet presAssocID="{C37EEAFD-EF6E-5D45-B2BD-74E315EC996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EC13916-4482-4AEB-A068-B3F2F650AD53}" type="presOf" srcId="{B6284740-5D9C-4CB9-A80E-2256237ED06D}" destId="{8893DF99-431C-4F42-B88C-FBDB9433E11B}" srcOrd="0" destOrd="0" presId="urn:microsoft.com/office/officeart/2018/2/layout/IconVerticalSolidList"/>
    <dgm:cxn modelId="{86B4484C-0AA8-4716-A92A-F7150B65D707}" srcId="{B6284740-5D9C-4CB9-A80E-2256237ED06D}" destId="{28F87831-9F73-46E8-A899-A5D1E6C0F8FA}" srcOrd="0" destOrd="0" parTransId="{F43C922A-9C74-4D84-A092-25CEACF6A797}" sibTransId="{30D904F6-9EF5-441E-B6D8-BA6920103DF1}"/>
    <dgm:cxn modelId="{92883988-98F1-2B41-BC24-F8B7D5DB8770}" type="presOf" srcId="{8F40E5AB-6B84-2A4A-880A-1C4CE0AF0EAB}" destId="{396EB4A7-2A1D-254E-AFF9-EE793CA33960}" srcOrd="0" destOrd="0" presId="urn:microsoft.com/office/officeart/2018/2/layout/IconVerticalSolidList"/>
    <dgm:cxn modelId="{D878468E-FC8E-5B4C-88D0-59950CCA5BD3}" type="presOf" srcId="{C37EEAFD-EF6E-5D45-B2BD-74E315EC9961}" destId="{18E28535-9588-F042-84CD-981B7152F404}" srcOrd="0" destOrd="0" presId="urn:microsoft.com/office/officeart/2018/2/layout/IconVerticalSolidList"/>
    <dgm:cxn modelId="{29D6E995-6263-8D45-BFA3-529363630796}" srcId="{B6284740-5D9C-4CB9-A80E-2256237ED06D}" destId="{50D66553-4468-6C4D-BD12-F810EA78678A}" srcOrd="1" destOrd="0" parTransId="{5B329B61-90D6-C64D-A7B1-8FCD3B6C76AF}" sibTransId="{0A4ABF83-CB33-D04F-86E5-A8343EE429DC}"/>
    <dgm:cxn modelId="{04417D98-8C22-B446-9671-A3AB74A70697}" srcId="{B6284740-5D9C-4CB9-A80E-2256237ED06D}" destId="{35B6322A-2BBE-1D44-880B-08690BF876BA}" srcOrd="2" destOrd="0" parTransId="{3070EBD2-D6BC-044A-9676-DBF1C15882E1}" sibTransId="{D85EF98C-B863-6340-AA86-CC85D4550203}"/>
    <dgm:cxn modelId="{EEF88DBA-0A48-9945-9A2F-E41DD34AD059}" type="presOf" srcId="{35B6322A-2BBE-1D44-880B-08690BF876BA}" destId="{16AFDF66-6F82-8C4E-8FBB-993A3F995004}" srcOrd="0" destOrd="0" presId="urn:microsoft.com/office/officeart/2018/2/layout/IconVerticalSolidList"/>
    <dgm:cxn modelId="{9C65DDCF-BD4B-E34B-8850-D749C317956F}" type="presOf" srcId="{50D66553-4468-6C4D-BD12-F810EA78678A}" destId="{0D4A705B-EEDA-434B-8B6C-077FD6D0269E}" srcOrd="0" destOrd="0" presId="urn:microsoft.com/office/officeart/2018/2/layout/IconVerticalSolidList"/>
    <dgm:cxn modelId="{F6D6F8D1-F79E-A146-B2B9-08CC30B60DF5}" srcId="{B6284740-5D9C-4CB9-A80E-2256237ED06D}" destId="{C37EEAFD-EF6E-5D45-B2BD-74E315EC9961}" srcOrd="4" destOrd="0" parTransId="{E7B02C4E-E617-FE4C-B3CB-A2E02B11A0DA}" sibTransId="{83D6F94B-9815-6544-9930-2E63F847FD51}"/>
    <dgm:cxn modelId="{15643BEB-BC93-364E-A7C9-954E8F14B212}" type="presOf" srcId="{28F87831-9F73-46E8-A899-A5D1E6C0F8FA}" destId="{B892899B-6826-4880-BD30-CE5A016393F8}" srcOrd="0" destOrd="0" presId="urn:microsoft.com/office/officeart/2018/2/layout/IconVerticalSolidList"/>
    <dgm:cxn modelId="{2E3453F5-F2B4-9649-A0C9-9396D78CA4C5}" srcId="{B6284740-5D9C-4CB9-A80E-2256237ED06D}" destId="{8F40E5AB-6B84-2A4A-880A-1C4CE0AF0EAB}" srcOrd="3" destOrd="0" parTransId="{BE7AE1E5-6A8C-784D-9318-DF07DBD0DEC8}" sibTransId="{F2D15A74-04FA-D54A-8B99-8652E4412745}"/>
    <dgm:cxn modelId="{87D85F9F-0834-BE43-B970-F8412179DD1F}" type="presParOf" srcId="{8893DF99-431C-4F42-B88C-FBDB9433E11B}" destId="{97595F3B-CF39-40B6-9001-4E74048254AD}" srcOrd="0" destOrd="0" presId="urn:microsoft.com/office/officeart/2018/2/layout/IconVerticalSolidList"/>
    <dgm:cxn modelId="{C9F30F22-8BA6-9B4A-B9F1-D439E73F29FA}" type="presParOf" srcId="{97595F3B-CF39-40B6-9001-4E74048254AD}" destId="{AB20D592-C47D-480E-9FCE-0B6AA553978A}" srcOrd="0" destOrd="0" presId="urn:microsoft.com/office/officeart/2018/2/layout/IconVerticalSolidList"/>
    <dgm:cxn modelId="{FE78C3E9-43F2-B645-B659-54AF44806902}" type="presParOf" srcId="{97595F3B-CF39-40B6-9001-4E74048254AD}" destId="{0F544F2F-7B63-4213-B3D8-8A7273281936}" srcOrd="1" destOrd="0" presId="urn:microsoft.com/office/officeart/2018/2/layout/IconVerticalSolidList"/>
    <dgm:cxn modelId="{AF5D9C01-27A4-0E44-8731-FB9E2F4199FB}" type="presParOf" srcId="{97595F3B-CF39-40B6-9001-4E74048254AD}" destId="{B7868FB5-B477-43DE-AEEC-49C6AC93569A}" srcOrd="2" destOrd="0" presId="urn:microsoft.com/office/officeart/2018/2/layout/IconVerticalSolidList"/>
    <dgm:cxn modelId="{63446C22-B55A-DE40-8757-941B29D184A8}" type="presParOf" srcId="{97595F3B-CF39-40B6-9001-4E74048254AD}" destId="{B892899B-6826-4880-BD30-CE5A016393F8}" srcOrd="3" destOrd="0" presId="urn:microsoft.com/office/officeart/2018/2/layout/IconVerticalSolidList"/>
    <dgm:cxn modelId="{5DD0BB68-AD3F-3B42-852B-564D2A42BFB5}" type="presParOf" srcId="{8893DF99-431C-4F42-B88C-FBDB9433E11B}" destId="{786D4FF8-B90F-ED42-98B7-2E7FA23C4C66}" srcOrd="1" destOrd="0" presId="urn:microsoft.com/office/officeart/2018/2/layout/IconVerticalSolidList"/>
    <dgm:cxn modelId="{BF6AAB12-188A-594A-9F5A-828BA6F80B15}" type="presParOf" srcId="{8893DF99-431C-4F42-B88C-FBDB9433E11B}" destId="{3A1B28E7-CCA2-9D41-953F-1FEA44472514}" srcOrd="2" destOrd="0" presId="urn:microsoft.com/office/officeart/2018/2/layout/IconVerticalSolidList"/>
    <dgm:cxn modelId="{AF532A85-5115-224E-9DCF-94901C15C0D6}" type="presParOf" srcId="{3A1B28E7-CCA2-9D41-953F-1FEA44472514}" destId="{DE2D85D1-7D67-444D-9A41-41C918CEFE24}" srcOrd="0" destOrd="0" presId="urn:microsoft.com/office/officeart/2018/2/layout/IconVerticalSolidList"/>
    <dgm:cxn modelId="{6B5CAEBB-A50D-6046-A397-00C5FF4FE3B1}" type="presParOf" srcId="{3A1B28E7-CCA2-9D41-953F-1FEA44472514}" destId="{1A01F27A-888E-2946-8A1D-4B045648AF32}" srcOrd="1" destOrd="0" presId="urn:microsoft.com/office/officeart/2018/2/layout/IconVerticalSolidList"/>
    <dgm:cxn modelId="{BA6E3D12-F905-0E43-B4E3-6917A32DAF17}" type="presParOf" srcId="{3A1B28E7-CCA2-9D41-953F-1FEA44472514}" destId="{685174E6-A507-A642-9F7F-99A90940B18B}" srcOrd="2" destOrd="0" presId="urn:microsoft.com/office/officeart/2018/2/layout/IconVerticalSolidList"/>
    <dgm:cxn modelId="{08D979E2-2E52-9246-A6C4-DD83A499AA0B}" type="presParOf" srcId="{3A1B28E7-CCA2-9D41-953F-1FEA44472514}" destId="{0D4A705B-EEDA-434B-8B6C-077FD6D0269E}" srcOrd="3" destOrd="0" presId="urn:microsoft.com/office/officeart/2018/2/layout/IconVerticalSolidList"/>
    <dgm:cxn modelId="{C1C1D833-4954-644C-8A8C-E98A4A3CC5BB}" type="presParOf" srcId="{8893DF99-431C-4F42-B88C-FBDB9433E11B}" destId="{44142C25-EC21-DF42-8D74-1627A71C538E}" srcOrd="3" destOrd="0" presId="urn:microsoft.com/office/officeart/2018/2/layout/IconVerticalSolidList"/>
    <dgm:cxn modelId="{D414A0A0-82C4-374A-99BA-8AB7DAEB0DD7}" type="presParOf" srcId="{8893DF99-431C-4F42-B88C-FBDB9433E11B}" destId="{6E5D8A01-EBB1-7749-8E76-82BCDB271699}" srcOrd="4" destOrd="0" presId="urn:microsoft.com/office/officeart/2018/2/layout/IconVerticalSolidList"/>
    <dgm:cxn modelId="{97ABCCE2-BE47-2D42-A5E0-32825513AD45}" type="presParOf" srcId="{6E5D8A01-EBB1-7749-8E76-82BCDB271699}" destId="{073F1809-99B3-8545-A407-E4AE552A2FD0}" srcOrd="0" destOrd="0" presId="urn:microsoft.com/office/officeart/2018/2/layout/IconVerticalSolidList"/>
    <dgm:cxn modelId="{C577ED32-9B56-5D46-AF11-8E346595322B}" type="presParOf" srcId="{6E5D8A01-EBB1-7749-8E76-82BCDB271699}" destId="{0E7D6168-C4D6-2142-946D-F987B11DC367}" srcOrd="1" destOrd="0" presId="urn:microsoft.com/office/officeart/2018/2/layout/IconVerticalSolidList"/>
    <dgm:cxn modelId="{C85420CF-CFA5-0049-8AE1-00DC6AA182CE}" type="presParOf" srcId="{6E5D8A01-EBB1-7749-8E76-82BCDB271699}" destId="{E20BBE74-989A-6044-8C3D-394020E27B3E}" srcOrd="2" destOrd="0" presId="urn:microsoft.com/office/officeart/2018/2/layout/IconVerticalSolidList"/>
    <dgm:cxn modelId="{5608C66A-6051-4D41-8E5A-0C2A0D5A4583}" type="presParOf" srcId="{6E5D8A01-EBB1-7749-8E76-82BCDB271699}" destId="{16AFDF66-6F82-8C4E-8FBB-993A3F995004}" srcOrd="3" destOrd="0" presId="urn:microsoft.com/office/officeart/2018/2/layout/IconVerticalSolidList"/>
    <dgm:cxn modelId="{A304E484-3E80-0B4B-A337-A608753EBA94}" type="presParOf" srcId="{8893DF99-431C-4F42-B88C-FBDB9433E11B}" destId="{50F9891B-3A94-8F49-8C1D-29DFE579BCAC}" srcOrd="5" destOrd="0" presId="urn:microsoft.com/office/officeart/2018/2/layout/IconVerticalSolidList"/>
    <dgm:cxn modelId="{B58897A6-5748-4E4D-AD4E-544E0E8C1566}" type="presParOf" srcId="{8893DF99-431C-4F42-B88C-FBDB9433E11B}" destId="{F6F8AF5C-FC4B-3F46-8316-DC99C6F7CE05}" srcOrd="6" destOrd="0" presId="urn:microsoft.com/office/officeart/2018/2/layout/IconVerticalSolidList"/>
    <dgm:cxn modelId="{3248427D-0CE5-C848-9F94-CEF363F4882B}" type="presParOf" srcId="{F6F8AF5C-FC4B-3F46-8316-DC99C6F7CE05}" destId="{A8B343D8-EDF9-FC45-ADEC-318FCA603F25}" srcOrd="0" destOrd="0" presId="urn:microsoft.com/office/officeart/2018/2/layout/IconVerticalSolidList"/>
    <dgm:cxn modelId="{87C3C68B-A07F-4F4F-954F-ED251456FB7F}" type="presParOf" srcId="{F6F8AF5C-FC4B-3F46-8316-DC99C6F7CE05}" destId="{2E07B535-30CF-BF43-9056-2F9D04F12296}" srcOrd="1" destOrd="0" presId="urn:microsoft.com/office/officeart/2018/2/layout/IconVerticalSolidList"/>
    <dgm:cxn modelId="{0D752A1D-610A-FE41-8F63-CD0B246A0321}" type="presParOf" srcId="{F6F8AF5C-FC4B-3F46-8316-DC99C6F7CE05}" destId="{DCE824FD-C7B8-7A4E-AD1B-02347AEFFFED}" srcOrd="2" destOrd="0" presId="urn:microsoft.com/office/officeart/2018/2/layout/IconVerticalSolidList"/>
    <dgm:cxn modelId="{728184A7-0463-6746-A9D9-67311F5BA4DD}" type="presParOf" srcId="{F6F8AF5C-FC4B-3F46-8316-DC99C6F7CE05}" destId="{396EB4A7-2A1D-254E-AFF9-EE793CA33960}" srcOrd="3" destOrd="0" presId="urn:microsoft.com/office/officeart/2018/2/layout/IconVerticalSolidList"/>
    <dgm:cxn modelId="{A5272B64-5980-1E4E-9270-43C6FB473993}" type="presParOf" srcId="{8893DF99-431C-4F42-B88C-FBDB9433E11B}" destId="{FCFC5E01-4DAB-1C4C-9FCC-B02AC317CB43}" srcOrd="7" destOrd="0" presId="urn:microsoft.com/office/officeart/2018/2/layout/IconVerticalSolidList"/>
    <dgm:cxn modelId="{39F1FE6B-78B8-C24A-B985-653F2536549C}" type="presParOf" srcId="{8893DF99-431C-4F42-B88C-FBDB9433E11B}" destId="{4AF081A6-3CBA-3740-8BFD-0A9A32C96806}" srcOrd="8" destOrd="0" presId="urn:microsoft.com/office/officeart/2018/2/layout/IconVerticalSolidList"/>
    <dgm:cxn modelId="{4E8D7E16-1CEA-C040-9DC8-93DA400BA543}" type="presParOf" srcId="{4AF081A6-3CBA-3740-8BFD-0A9A32C96806}" destId="{BD1738E3-D0C1-7E4F-A649-81733340980F}" srcOrd="0" destOrd="0" presId="urn:microsoft.com/office/officeart/2018/2/layout/IconVerticalSolidList"/>
    <dgm:cxn modelId="{82B97EAD-67F1-1741-B8A6-A224C49ABAD6}" type="presParOf" srcId="{4AF081A6-3CBA-3740-8BFD-0A9A32C96806}" destId="{B90C978E-39CC-8342-A037-A980F2C54138}" srcOrd="1" destOrd="0" presId="urn:microsoft.com/office/officeart/2018/2/layout/IconVerticalSolidList"/>
    <dgm:cxn modelId="{F184048E-761A-5048-AE3F-A97995AC2A92}" type="presParOf" srcId="{4AF081A6-3CBA-3740-8BFD-0A9A32C96806}" destId="{1672BBC6-D3F9-9845-8A40-2DCD0AF34C3D}" srcOrd="2" destOrd="0" presId="urn:microsoft.com/office/officeart/2018/2/layout/IconVerticalSolidList"/>
    <dgm:cxn modelId="{892B4A6F-0F61-C74D-9214-F74C3BBC8F07}" type="presParOf" srcId="{4AF081A6-3CBA-3740-8BFD-0A9A32C96806}" destId="{18E28535-9588-F042-84CD-981B7152F40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6284740-5D9C-4CB9-A80E-2256237ED06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8F87831-9F73-46E8-A899-A5D1E6C0F8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>
              <a:latin typeface="Segoe UI Light" panose="020B0502040204020203" pitchFamily="34" charset="0"/>
            </a:rPr>
            <a:t>Read the docs / know the API you want to build the connector for</a:t>
          </a:r>
          <a:endParaRPr lang="en-US" b="0" i="0" dirty="0">
            <a:latin typeface="Segoe UI Light" panose="020B0502040204020203" pitchFamily="34" charset="0"/>
          </a:endParaRPr>
        </a:p>
      </dgm:t>
    </dgm:pt>
    <dgm:pt modelId="{F43C922A-9C74-4D84-A092-25CEACF6A797}" type="parTrans" cxnId="{86B4484C-0AA8-4716-A92A-F7150B65D707}">
      <dgm:prSet/>
      <dgm:spPr/>
      <dgm:t>
        <a:bodyPr/>
        <a:lstStyle/>
        <a:p>
          <a:endParaRPr lang="en-US"/>
        </a:p>
      </dgm:t>
    </dgm:pt>
    <dgm:pt modelId="{30D904F6-9EF5-441E-B6D8-BA6920103DF1}" type="sibTrans" cxnId="{86B4484C-0AA8-4716-A92A-F7150B65D70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CCFA293-3D16-F643-A2EA-9A32DC5A00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latin typeface="Segoe UI Light" panose="020B0502040204020203" pitchFamily="34" charset="0"/>
            </a:rPr>
            <a:t>Start in one of the products (Power Apps, Power Automate or Logic Apps)</a:t>
          </a:r>
        </a:p>
      </dgm:t>
    </dgm:pt>
    <dgm:pt modelId="{7B6FCA50-1053-8F48-B231-4C51325177BC}" type="parTrans" cxnId="{A43A9353-AD1F-1E4C-88E5-FBB25B1F47BB}">
      <dgm:prSet/>
      <dgm:spPr/>
      <dgm:t>
        <a:bodyPr/>
        <a:lstStyle/>
        <a:p>
          <a:endParaRPr lang="en-US"/>
        </a:p>
      </dgm:t>
    </dgm:pt>
    <dgm:pt modelId="{7ADD57F8-FCDF-C345-9506-36CED8900B1F}" type="sibTrans" cxnId="{A43A9353-AD1F-1E4C-88E5-FBB25B1F47BB}">
      <dgm:prSet/>
      <dgm:spPr/>
      <dgm:t>
        <a:bodyPr/>
        <a:lstStyle/>
        <a:p>
          <a:endParaRPr lang="en-US"/>
        </a:p>
      </dgm:t>
    </dgm:pt>
    <dgm:pt modelId="{2B4C4568-3F0F-EC49-B513-8B72D0C1819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latin typeface="Segoe UI Light" panose="020B0502040204020203" pitchFamily="34" charset="0"/>
            </a:rPr>
            <a:t>Set up the authentication</a:t>
          </a:r>
        </a:p>
      </dgm:t>
    </dgm:pt>
    <dgm:pt modelId="{A6FABC3C-9F2C-D84E-87BD-180D0D8B063F}" type="parTrans" cxnId="{E160B061-80D4-DC4F-970A-9C91484ECCA0}">
      <dgm:prSet/>
      <dgm:spPr/>
      <dgm:t>
        <a:bodyPr/>
        <a:lstStyle/>
        <a:p>
          <a:endParaRPr lang="en-US"/>
        </a:p>
      </dgm:t>
    </dgm:pt>
    <dgm:pt modelId="{26C7AE19-C617-6245-94A4-257707932CEA}" type="sibTrans" cxnId="{E160B061-80D4-DC4F-970A-9C91484ECCA0}">
      <dgm:prSet/>
      <dgm:spPr/>
      <dgm:t>
        <a:bodyPr/>
        <a:lstStyle/>
        <a:p>
          <a:endParaRPr lang="en-US"/>
        </a:p>
      </dgm:t>
    </dgm:pt>
    <dgm:pt modelId="{CD2B6543-A5CA-224A-82CC-0B750DBA085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latin typeface="Segoe UI Light" panose="020B0502040204020203" pitchFamily="34" charset="0"/>
            </a:rPr>
            <a:t>Define the operations (triggers / actions) for your connector</a:t>
          </a:r>
        </a:p>
      </dgm:t>
    </dgm:pt>
    <dgm:pt modelId="{AD8D6871-EC2C-FE4E-AE4F-FABA599C1E63}" type="parTrans" cxnId="{0C63A84A-07FD-0843-8731-EDEADB2179C5}">
      <dgm:prSet/>
      <dgm:spPr/>
      <dgm:t>
        <a:bodyPr/>
        <a:lstStyle/>
        <a:p>
          <a:endParaRPr lang="en-US"/>
        </a:p>
      </dgm:t>
    </dgm:pt>
    <dgm:pt modelId="{CC325A30-7047-3344-9666-8A57490F5D86}" type="sibTrans" cxnId="{0C63A84A-07FD-0843-8731-EDEADB2179C5}">
      <dgm:prSet/>
      <dgm:spPr/>
      <dgm:t>
        <a:bodyPr/>
        <a:lstStyle/>
        <a:p>
          <a:endParaRPr lang="en-US"/>
        </a:p>
      </dgm:t>
    </dgm:pt>
    <dgm:pt modelId="{B883C402-14D5-D244-8F7D-806B34CD5A0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latin typeface="Segoe UI Light" panose="020B0502040204020203" pitchFamily="34" charset="0"/>
            </a:rPr>
            <a:t>Add code if needed (for now, C# code is supported)</a:t>
          </a:r>
        </a:p>
      </dgm:t>
    </dgm:pt>
    <dgm:pt modelId="{ED92EED1-7C72-F446-9A27-EC0C23DC2D9B}" type="parTrans" cxnId="{99249C57-BEF0-194B-A55D-3099B09958D9}">
      <dgm:prSet/>
      <dgm:spPr/>
      <dgm:t>
        <a:bodyPr/>
        <a:lstStyle/>
        <a:p>
          <a:endParaRPr lang="en-US"/>
        </a:p>
      </dgm:t>
    </dgm:pt>
    <dgm:pt modelId="{7D81870F-2DA8-1548-A05B-50DD1416F670}" type="sibTrans" cxnId="{99249C57-BEF0-194B-A55D-3099B09958D9}">
      <dgm:prSet/>
      <dgm:spPr/>
      <dgm:t>
        <a:bodyPr/>
        <a:lstStyle/>
        <a:p>
          <a:endParaRPr lang="en-US"/>
        </a:p>
      </dgm:t>
    </dgm:pt>
    <dgm:pt modelId="{193EE8E9-DA09-5F41-9705-26625FEB67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latin typeface="Segoe UI Light" panose="020B0502040204020203" pitchFamily="34" charset="0"/>
            </a:rPr>
            <a:t>Save and test your connector</a:t>
          </a:r>
        </a:p>
      </dgm:t>
    </dgm:pt>
    <dgm:pt modelId="{6CC51001-A72D-E24F-BC9C-9DDC81176114}" type="parTrans" cxnId="{2F2A3B1A-620B-5140-B2D9-245E7FC2D419}">
      <dgm:prSet/>
      <dgm:spPr/>
      <dgm:t>
        <a:bodyPr/>
        <a:lstStyle/>
        <a:p>
          <a:endParaRPr lang="en-US"/>
        </a:p>
      </dgm:t>
    </dgm:pt>
    <dgm:pt modelId="{2FB14FF5-58F4-204B-8B16-6C01163C3DAA}" type="sibTrans" cxnId="{2F2A3B1A-620B-5140-B2D9-245E7FC2D419}">
      <dgm:prSet/>
      <dgm:spPr/>
      <dgm:t>
        <a:bodyPr/>
        <a:lstStyle/>
        <a:p>
          <a:endParaRPr lang="en-US"/>
        </a:p>
      </dgm:t>
    </dgm:pt>
    <dgm:pt modelId="{8893DF99-431C-4F42-B88C-FBDB9433E11B}" type="pres">
      <dgm:prSet presAssocID="{B6284740-5D9C-4CB9-A80E-2256237ED06D}" presName="root" presStyleCnt="0">
        <dgm:presLayoutVars>
          <dgm:dir/>
          <dgm:resizeHandles val="exact"/>
        </dgm:presLayoutVars>
      </dgm:prSet>
      <dgm:spPr/>
    </dgm:pt>
    <dgm:pt modelId="{97595F3B-CF39-40B6-9001-4E74048254AD}" type="pres">
      <dgm:prSet presAssocID="{28F87831-9F73-46E8-A899-A5D1E6C0F8FA}" presName="compNode" presStyleCnt="0"/>
      <dgm:spPr/>
    </dgm:pt>
    <dgm:pt modelId="{AB20D592-C47D-480E-9FCE-0B6AA553978A}" type="pres">
      <dgm:prSet presAssocID="{28F87831-9F73-46E8-A899-A5D1E6C0F8FA}" presName="bgRect" presStyleLbl="bgShp" presStyleIdx="0" presStyleCnt="6"/>
      <dgm:spPr>
        <a:gradFill flip="none" rotWithShape="1">
          <a:gsLst>
            <a:gs pos="0">
              <a:schemeClr val="accent1"/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bg1"/>
            </a:gs>
          </a:gsLst>
          <a:lin ang="2700000" scaled="1"/>
          <a:tileRect/>
        </a:gradFill>
      </dgm:spPr>
    </dgm:pt>
    <dgm:pt modelId="{0F544F2F-7B63-4213-B3D8-8A7273281936}" type="pres">
      <dgm:prSet presAssocID="{28F87831-9F73-46E8-A899-A5D1E6C0F8FA}" presName="iconRect" presStyleLbl="node1" presStyleIdx="0" presStyleCnt="6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 with solid fill"/>
        </a:ext>
      </dgm:extLst>
    </dgm:pt>
    <dgm:pt modelId="{B7868FB5-B477-43DE-AEEC-49C6AC93569A}" type="pres">
      <dgm:prSet presAssocID="{28F87831-9F73-46E8-A899-A5D1E6C0F8FA}" presName="spaceRect" presStyleCnt="0"/>
      <dgm:spPr/>
    </dgm:pt>
    <dgm:pt modelId="{B892899B-6826-4880-BD30-CE5A016393F8}" type="pres">
      <dgm:prSet presAssocID="{28F87831-9F73-46E8-A899-A5D1E6C0F8FA}" presName="parTx" presStyleLbl="revTx" presStyleIdx="0" presStyleCnt="6">
        <dgm:presLayoutVars>
          <dgm:chMax val="0"/>
          <dgm:chPref val="0"/>
        </dgm:presLayoutVars>
      </dgm:prSet>
      <dgm:spPr/>
    </dgm:pt>
    <dgm:pt modelId="{786D4FF8-B90F-ED42-98B7-2E7FA23C4C66}" type="pres">
      <dgm:prSet presAssocID="{30D904F6-9EF5-441E-B6D8-BA6920103DF1}" presName="sibTrans" presStyleCnt="0"/>
      <dgm:spPr/>
    </dgm:pt>
    <dgm:pt modelId="{CB5C5BDA-FBF6-A54B-B6A2-3F58386F8F50}" type="pres">
      <dgm:prSet presAssocID="{1CCFA293-3D16-F643-A2EA-9A32DC5A0062}" presName="compNode" presStyleCnt="0"/>
      <dgm:spPr/>
    </dgm:pt>
    <dgm:pt modelId="{D37F4A97-66CD-9942-A538-38CFF825C19E}" type="pres">
      <dgm:prSet presAssocID="{1CCFA293-3D16-F643-A2EA-9A32DC5A0062}" presName="bgRect" presStyleLbl="bgShp" presStyleIdx="1" presStyleCnt="6"/>
      <dgm:spPr>
        <a:gradFill rotWithShape="0">
          <a:gsLst>
            <a:gs pos="0">
              <a:schemeClr val="accent1"/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bg1"/>
            </a:gs>
          </a:gsLst>
          <a:lin ang="2700000" scaled="1"/>
        </a:gradFill>
      </dgm:spPr>
    </dgm:pt>
    <dgm:pt modelId="{E02ACE1F-662A-6040-89A8-D000CE29B15B}" type="pres">
      <dgm:prSet presAssocID="{1CCFA293-3D16-F643-A2EA-9A32DC5A0062}" presName="iconRect" presStyleLbl="node1" presStyleIdx="1" presStyleCnt="6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E9F1B622-E771-8B4A-9A37-88A654DAD54A}" type="pres">
      <dgm:prSet presAssocID="{1CCFA293-3D16-F643-A2EA-9A32DC5A0062}" presName="spaceRect" presStyleCnt="0"/>
      <dgm:spPr/>
    </dgm:pt>
    <dgm:pt modelId="{20947A62-0B06-E54A-805C-E0D94EC1B56F}" type="pres">
      <dgm:prSet presAssocID="{1CCFA293-3D16-F643-A2EA-9A32DC5A0062}" presName="parTx" presStyleLbl="revTx" presStyleIdx="1" presStyleCnt="6">
        <dgm:presLayoutVars>
          <dgm:chMax val="0"/>
          <dgm:chPref val="0"/>
        </dgm:presLayoutVars>
      </dgm:prSet>
      <dgm:spPr/>
    </dgm:pt>
    <dgm:pt modelId="{99E48328-8A62-1A4D-8D20-ABE70B855040}" type="pres">
      <dgm:prSet presAssocID="{7ADD57F8-FCDF-C345-9506-36CED8900B1F}" presName="sibTrans" presStyleCnt="0"/>
      <dgm:spPr/>
    </dgm:pt>
    <dgm:pt modelId="{2BD9CB10-E053-604E-AFAC-E1F397EB0136}" type="pres">
      <dgm:prSet presAssocID="{2B4C4568-3F0F-EC49-B513-8B72D0C18196}" presName="compNode" presStyleCnt="0"/>
      <dgm:spPr/>
    </dgm:pt>
    <dgm:pt modelId="{E425BB0E-1156-7246-A8FB-F2870230891D}" type="pres">
      <dgm:prSet presAssocID="{2B4C4568-3F0F-EC49-B513-8B72D0C18196}" presName="bgRect" presStyleLbl="bgShp" presStyleIdx="2" presStyleCnt="6"/>
      <dgm:spPr>
        <a:gradFill rotWithShape="0">
          <a:gsLst>
            <a:gs pos="0">
              <a:schemeClr val="accent1"/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bg1"/>
            </a:gs>
          </a:gsLst>
          <a:lin ang="2700000" scaled="1"/>
        </a:gradFill>
      </dgm:spPr>
    </dgm:pt>
    <dgm:pt modelId="{D743F1D6-4401-BC4A-9236-C5A41D57969F}" type="pres">
      <dgm:prSet presAssocID="{2B4C4568-3F0F-EC49-B513-8B72D0C18196}" presName="iconRect" presStyleLbl="node1" presStyleIdx="2" presStyleCnt="6"/>
      <dgm:spPr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3E40BEB5-9711-9046-8600-11311A8006AD}" type="pres">
      <dgm:prSet presAssocID="{2B4C4568-3F0F-EC49-B513-8B72D0C18196}" presName="spaceRect" presStyleCnt="0"/>
      <dgm:spPr/>
    </dgm:pt>
    <dgm:pt modelId="{31FD498D-A3EB-0B4C-BCB0-12E3DECF8938}" type="pres">
      <dgm:prSet presAssocID="{2B4C4568-3F0F-EC49-B513-8B72D0C18196}" presName="parTx" presStyleLbl="revTx" presStyleIdx="2" presStyleCnt="6">
        <dgm:presLayoutVars>
          <dgm:chMax val="0"/>
          <dgm:chPref val="0"/>
        </dgm:presLayoutVars>
      </dgm:prSet>
      <dgm:spPr/>
    </dgm:pt>
    <dgm:pt modelId="{C14A9511-41A3-464E-BEF6-776A72B98317}" type="pres">
      <dgm:prSet presAssocID="{26C7AE19-C617-6245-94A4-257707932CEA}" presName="sibTrans" presStyleCnt="0"/>
      <dgm:spPr/>
    </dgm:pt>
    <dgm:pt modelId="{EC4779D0-FD7D-CF4F-97D4-A83EBF645B75}" type="pres">
      <dgm:prSet presAssocID="{CD2B6543-A5CA-224A-82CC-0B750DBA0855}" presName="compNode" presStyleCnt="0"/>
      <dgm:spPr/>
    </dgm:pt>
    <dgm:pt modelId="{CFC7606F-28D6-804A-9153-A4936BDD4DEC}" type="pres">
      <dgm:prSet presAssocID="{CD2B6543-A5CA-224A-82CC-0B750DBA0855}" presName="bgRect" presStyleLbl="bgShp" presStyleIdx="3" presStyleCnt="6"/>
      <dgm:spPr>
        <a:gradFill rotWithShape="0">
          <a:gsLst>
            <a:gs pos="0">
              <a:schemeClr val="accent1"/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bg1"/>
            </a:gs>
          </a:gsLst>
          <a:lin ang="2700000" scaled="1"/>
        </a:gradFill>
      </dgm:spPr>
    </dgm:pt>
    <dgm:pt modelId="{19EBC63F-C897-8247-BC2A-20FF4661BF51}" type="pres">
      <dgm:prSet presAssocID="{CD2B6543-A5CA-224A-82CC-0B750DBA0855}" presName="iconRect" presStyleLbl="node1" presStyleIdx="3" presStyleCnt="6"/>
      <dgm:spPr>
        <a:blipFill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A7E3F328-1946-F742-8CD4-14B29C6F4A1C}" type="pres">
      <dgm:prSet presAssocID="{CD2B6543-A5CA-224A-82CC-0B750DBA0855}" presName="spaceRect" presStyleCnt="0"/>
      <dgm:spPr/>
    </dgm:pt>
    <dgm:pt modelId="{3A194EF5-6993-3341-A0C4-1AA81A64CA49}" type="pres">
      <dgm:prSet presAssocID="{CD2B6543-A5CA-224A-82CC-0B750DBA0855}" presName="parTx" presStyleLbl="revTx" presStyleIdx="3" presStyleCnt="6">
        <dgm:presLayoutVars>
          <dgm:chMax val="0"/>
          <dgm:chPref val="0"/>
        </dgm:presLayoutVars>
      </dgm:prSet>
      <dgm:spPr/>
    </dgm:pt>
    <dgm:pt modelId="{D4761165-2B5C-A94E-BD46-6DCF03A6E429}" type="pres">
      <dgm:prSet presAssocID="{CC325A30-7047-3344-9666-8A57490F5D86}" presName="sibTrans" presStyleCnt="0"/>
      <dgm:spPr/>
    </dgm:pt>
    <dgm:pt modelId="{364A8919-A77A-8C40-878B-37725570FD4A}" type="pres">
      <dgm:prSet presAssocID="{B883C402-14D5-D244-8F7D-806B34CD5A01}" presName="compNode" presStyleCnt="0"/>
      <dgm:spPr/>
    </dgm:pt>
    <dgm:pt modelId="{73033FD7-E6E0-B54B-BC38-E80637F8DF6D}" type="pres">
      <dgm:prSet presAssocID="{B883C402-14D5-D244-8F7D-806B34CD5A01}" presName="bgRect" presStyleLbl="bgShp" presStyleIdx="4" presStyleCnt="6"/>
      <dgm:spPr>
        <a:gradFill rotWithShape="0">
          <a:gsLst>
            <a:gs pos="0">
              <a:schemeClr val="accent1"/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bg1"/>
            </a:gs>
          </a:gsLst>
          <a:lin ang="2700000" scaled="1"/>
        </a:gradFill>
      </dgm:spPr>
    </dgm:pt>
    <dgm:pt modelId="{1508AFB2-E422-5F42-AEA6-1388800AEF2C}" type="pres">
      <dgm:prSet presAssocID="{B883C402-14D5-D244-8F7D-806B34CD5A01}" presName="iconRect" presStyleLbl="node1" presStyleIdx="4" presStyleCnt="6"/>
      <dgm:spPr>
        <a:blipFill rotWithShape="1"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2E8FB2A0-AC97-ED41-AE42-7648FF75E34F}" type="pres">
      <dgm:prSet presAssocID="{B883C402-14D5-D244-8F7D-806B34CD5A01}" presName="spaceRect" presStyleCnt="0"/>
      <dgm:spPr/>
    </dgm:pt>
    <dgm:pt modelId="{9CDF10F5-0B81-854A-9395-EFD6BF004A54}" type="pres">
      <dgm:prSet presAssocID="{B883C402-14D5-D244-8F7D-806B34CD5A01}" presName="parTx" presStyleLbl="revTx" presStyleIdx="4" presStyleCnt="6">
        <dgm:presLayoutVars>
          <dgm:chMax val="0"/>
          <dgm:chPref val="0"/>
        </dgm:presLayoutVars>
      </dgm:prSet>
      <dgm:spPr/>
    </dgm:pt>
    <dgm:pt modelId="{F073814A-79C3-E14F-B8F9-D7679430E854}" type="pres">
      <dgm:prSet presAssocID="{7D81870F-2DA8-1548-A05B-50DD1416F670}" presName="sibTrans" presStyleCnt="0"/>
      <dgm:spPr/>
    </dgm:pt>
    <dgm:pt modelId="{F886FDA4-16FE-3042-9CE8-A65B3249B99F}" type="pres">
      <dgm:prSet presAssocID="{193EE8E9-DA09-5F41-9705-26625FEB6764}" presName="compNode" presStyleCnt="0"/>
      <dgm:spPr/>
    </dgm:pt>
    <dgm:pt modelId="{A6367804-57E1-9F41-A760-7B3D2F575310}" type="pres">
      <dgm:prSet presAssocID="{193EE8E9-DA09-5F41-9705-26625FEB6764}" presName="bgRect" presStyleLbl="bgShp" presStyleIdx="5" presStyleCnt="6"/>
      <dgm:spPr>
        <a:gradFill rotWithShape="0">
          <a:gsLst>
            <a:gs pos="0">
              <a:schemeClr val="accent1"/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bg1"/>
            </a:gs>
          </a:gsLst>
          <a:lin ang="2700000" scaled="1"/>
        </a:gradFill>
      </dgm:spPr>
    </dgm:pt>
    <dgm:pt modelId="{851F553A-CFB0-2247-A2F9-E1A368406786}" type="pres">
      <dgm:prSet presAssocID="{193EE8E9-DA09-5F41-9705-26625FEB6764}" presName="iconRect" presStyleLbl="node1" presStyleIdx="5" presStyleCnt="6"/>
      <dgm:spPr>
        <a:blipFill rotWithShape="1"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BDAFE5FD-173E-684C-BCA7-185CCEF8A8E2}" type="pres">
      <dgm:prSet presAssocID="{193EE8E9-DA09-5F41-9705-26625FEB6764}" presName="spaceRect" presStyleCnt="0"/>
      <dgm:spPr/>
    </dgm:pt>
    <dgm:pt modelId="{6E6C9319-4883-544C-9E57-E19583FF04F4}" type="pres">
      <dgm:prSet presAssocID="{193EE8E9-DA09-5F41-9705-26625FEB6764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8997EA0E-F813-244F-A3C6-5CB8E27D55AE}" type="presOf" srcId="{CD2B6543-A5CA-224A-82CC-0B750DBA0855}" destId="{3A194EF5-6993-3341-A0C4-1AA81A64CA49}" srcOrd="0" destOrd="0" presId="urn:microsoft.com/office/officeart/2018/2/layout/IconVerticalSolidList"/>
    <dgm:cxn modelId="{BEC13916-4482-4AEB-A068-B3F2F650AD53}" type="presOf" srcId="{B6284740-5D9C-4CB9-A80E-2256237ED06D}" destId="{8893DF99-431C-4F42-B88C-FBDB9433E11B}" srcOrd="0" destOrd="0" presId="urn:microsoft.com/office/officeart/2018/2/layout/IconVerticalSolidList"/>
    <dgm:cxn modelId="{2F2A3B1A-620B-5140-B2D9-245E7FC2D419}" srcId="{B6284740-5D9C-4CB9-A80E-2256237ED06D}" destId="{193EE8E9-DA09-5F41-9705-26625FEB6764}" srcOrd="5" destOrd="0" parTransId="{6CC51001-A72D-E24F-BC9C-9DDC81176114}" sibTransId="{2FB14FF5-58F4-204B-8B16-6C01163C3DAA}"/>
    <dgm:cxn modelId="{1EED292A-E6CC-0444-876C-0BA5E841605D}" type="presOf" srcId="{193EE8E9-DA09-5F41-9705-26625FEB6764}" destId="{6E6C9319-4883-544C-9E57-E19583FF04F4}" srcOrd="0" destOrd="0" presId="urn:microsoft.com/office/officeart/2018/2/layout/IconVerticalSolidList"/>
    <dgm:cxn modelId="{0C63A84A-07FD-0843-8731-EDEADB2179C5}" srcId="{B6284740-5D9C-4CB9-A80E-2256237ED06D}" destId="{CD2B6543-A5CA-224A-82CC-0B750DBA0855}" srcOrd="3" destOrd="0" parTransId="{AD8D6871-EC2C-FE4E-AE4F-FABA599C1E63}" sibTransId="{CC325A30-7047-3344-9666-8A57490F5D86}"/>
    <dgm:cxn modelId="{86B4484C-0AA8-4716-A92A-F7150B65D707}" srcId="{B6284740-5D9C-4CB9-A80E-2256237ED06D}" destId="{28F87831-9F73-46E8-A899-A5D1E6C0F8FA}" srcOrd="0" destOrd="0" parTransId="{F43C922A-9C74-4D84-A092-25CEACF6A797}" sibTransId="{30D904F6-9EF5-441E-B6D8-BA6920103DF1}"/>
    <dgm:cxn modelId="{A43A9353-AD1F-1E4C-88E5-FBB25B1F47BB}" srcId="{B6284740-5D9C-4CB9-A80E-2256237ED06D}" destId="{1CCFA293-3D16-F643-A2EA-9A32DC5A0062}" srcOrd="1" destOrd="0" parTransId="{7B6FCA50-1053-8F48-B231-4C51325177BC}" sibTransId="{7ADD57F8-FCDF-C345-9506-36CED8900B1F}"/>
    <dgm:cxn modelId="{99249C57-BEF0-194B-A55D-3099B09958D9}" srcId="{B6284740-5D9C-4CB9-A80E-2256237ED06D}" destId="{B883C402-14D5-D244-8F7D-806B34CD5A01}" srcOrd="4" destOrd="0" parTransId="{ED92EED1-7C72-F446-9A27-EC0C23DC2D9B}" sibTransId="{7D81870F-2DA8-1548-A05B-50DD1416F670}"/>
    <dgm:cxn modelId="{E160B061-80D4-DC4F-970A-9C91484ECCA0}" srcId="{B6284740-5D9C-4CB9-A80E-2256237ED06D}" destId="{2B4C4568-3F0F-EC49-B513-8B72D0C18196}" srcOrd="2" destOrd="0" parTransId="{A6FABC3C-9F2C-D84E-87BD-180D0D8B063F}" sibTransId="{26C7AE19-C617-6245-94A4-257707932CEA}"/>
    <dgm:cxn modelId="{321954A8-92D7-EC48-A083-EDB53B695871}" type="presOf" srcId="{2B4C4568-3F0F-EC49-B513-8B72D0C18196}" destId="{31FD498D-A3EB-0B4C-BCB0-12E3DECF8938}" srcOrd="0" destOrd="0" presId="urn:microsoft.com/office/officeart/2018/2/layout/IconVerticalSolidList"/>
    <dgm:cxn modelId="{EC6826D8-F0C1-F741-B94C-93EA1CB01A0D}" type="presOf" srcId="{1CCFA293-3D16-F643-A2EA-9A32DC5A0062}" destId="{20947A62-0B06-E54A-805C-E0D94EC1B56F}" srcOrd="0" destOrd="0" presId="urn:microsoft.com/office/officeart/2018/2/layout/IconVerticalSolidList"/>
    <dgm:cxn modelId="{15643BEB-BC93-364E-A7C9-954E8F14B212}" type="presOf" srcId="{28F87831-9F73-46E8-A899-A5D1E6C0F8FA}" destId="{B892899B-6826-4880-BD30-CE5A016393F8}" srcOrd="0" destOrd="0" presId="urn:microsoft.com/office/officeart/2018/2/layout/IconVerticalSolidList"/>
    <dgm:cxn modelId="{A6180BEC-77CC-AE47-95FA-D57136865253}" type="presOf" srcId="{B883C402-14D5-D244-8F7D-806B34CD5A01}" destId="{9CDF10F5-0B81-854A-9395-EFD6BF004A54}" srcOrd="0" destOrd="0" presId="urn:microsoft.com/office/officeart/2018/2/layout/IconVerticalSolidList"/>
    <dgm:cxn modelId="{87D85F9F-0834-BE43-B970-F8412179DD1F}" type="presParOf" srcId="{8893DF99-431C-4F42-B88C-FBDB9433E11B}" destId="{97595F3B-CF39-40B6-9001-4E74048254AD}" srcOrd="0" destOrd="0" presId="urn:microsoft.com/office/officeart/2018/2/layout/IconVerticalSolidList"/>
    <dgm:cxn modelId="{C9F30F22-8BA6-9B4A-B9F1-D439E73F29FA}" type="presParOf" srcId="{97595F3B-CF39-40B6-9001-4E74048254AD}" destId="{AB20D592-C47D-480E-9FCE-0B6AA553978A}" srcOrd="0" destOrd="0" presId="urn:microsoft.com/office/officeart/2018/2/layout/IconVerticalSolidList"/>
    <dgm:cxn modelId="{FE78C3E9-43F2-B645-B659-54AF44806902}" type="presParOf" srcId="{97595F3B-CF39-40B6-9001-4E74048254AD}" destId="{0F544F2F-7B63-4213-B3D8-8A7273281936}" srcOrd="1" destOrd="0" presId="urn:microsoft.com/office/officeart/2018/2/layout/IconVerticalSolidList"/>
    <dgm:cxn modelId="{AF5D9C01-27A4-0E44-8731-FB9E2F4199FB}" type="presParOf" srcId="{97595F3B-CF39-40B6-9001-4E74048254AD}" destId="{B7868FB5-B477-43DE-AEEC-49C6AC93569A}" srcOrd="2" destOrd="0" presId="urn:microsoft.com/office/officeart/2018/2/layout/IconVerticalSolidList"/>
    <dgm:cxn modelId="{63446C22-B55A-DE40-8757-941B29D184A8}" type="presParOf" srcId="{97595F3B-CF39-40B6-9001-4E74048254AD}" destId="{B892899B-6826-4880-BD30-CE5A016393F8}" srcOrd="3" destOrd="0" presId="urn:microsoft.com/office/officeart/2018/2/layout/IconVerticalSolidList"/>
    <dgm:cxn modelId="{5DD0BB68-AD3F-3B42-852B-564D2A42BFB5}" type="presParOf" srcId="{8893DF99-431C-4F42-B88C-FBDB9433E11B}" destId="{786D4FF8-B90F-ED42-98B7-2E7FA23C4C66}" srcOrd="1" destOrd="0" presId="urn:microsoft.com/office/officeart/2018/2/layout/IconVerticalSolidList"/>
    <dgm:cxn modelId="{F16EB981-FAB6-4C4C-B311-22B21918CF4F}" type="presParOf" srcId="{8893DF99-431C-4F42-B88C-FBDB9433E11B}" destId="{CB5C5BDA-FBF6-A54B-B6A2-3F58386F8F50}" srcOrd="2" destOrd="0" presId="urn:microsoft.com/office/officeart/2018/2/layout/IconVerticalSolidList"/>
    <dgm:cxn modelId="{4CB5ED16-2B67-3043-876E-DCB464D4EAC3}" type="presParOf" srcId="{CB5C5BDA-FBF6-A54B-B6A2-3F58386F8F50}" destId="{D37F4A97-66CD-9942-A538-38CFF825C19E}" srcOrd="0" destOrd="0" presId="urn:microsoft.com/office/officeart/2018/2/layout/IconVerticalSolidList"/>
    <dgm:cxn modelId="{13308732-86AE-D342-8881-EC17050CF613}" type="presParOf" srcId="{CB5C5BDA-FBF6-A54B-B6A2-3F58386F8F50}" destId="{E02ACE1F-662A-6040-89A8-D000CE29B15B}" srcOrd="1" destOrd="0" presId="urn:microsoft.com/office/officeart/2018/2/layout/IconVerticalSolidList"/>
    <dgm:cxn modelId="{DA9BC6BE-78DB-744E-AFA9-BA6301AFCEDE}" type="presParOf" srcId="{CB5C5BDA-FBF6-A54B-B6A2-3F58386F8F50}" destId="{E9F1B622-E771-8B4A-9A37-88A654DAD54A}" srcOrd="2" destOrd="0" presId="urn:microsoft.com/office/officeart/2018/2/layout/IconVerticalSolidList"/>
    <dgm:cxn modelId="{04342F8B-CC76-B144-AFF5-E1FDC655DAA5}" type="presParOf" srcId="{CB5C5BDA-FBF6-A54B-B6A2-3F58386F8F50}" destId="{20947A62-0B06-E54A-805C-E0D94EC1B56F}" srcOrd="3" destOrd="0" presId="urn:microsoft.com/office/officeart/2018/2/layout/IconVerticalSolidList"/>
    <dgm:cxn modelId="{97A34782-6864-DA46-B061-12ACC8C1D774}" type="presParOf" srcId="{8893DF99-431C-4F42-B88C-FBDB9433E11B}" destId="{99E48328-8A62-1A4D-8D20-ABE70B855040}" srcOrd="3" destOrd="0" presId="urn:microsoft.com/office/officeart/2018/2/layout/IconVerticalSolidList"/>
    <dgm:cxn modelId="{62377CBF-29D8-2F4E-8FF2-C37BFE7783E8}" type="presParOf" srcId="{8893DF99-431C-4F42-B88C-FBDB9433E11B}" destId="{2BD9CB10-E053-604E-AFAC-E1F397EB0136}" srcOrd="4" destOrd="0" presId="urn:microsoft.com/office/officeart/2018/2/layout/IconVerticalSolidList"/>
    <dgm:cxn modelId="{8C824D7B-4CB0-614A-9E33-7EAE4CD81F90}" type="presParOf" srcId="{2BD9CB10-E053-604E-AFAC-E1F397EB0136}" destId="{E425BB0E-1156-7246-A8FB-F2870230891D}" srcOrd="0" destOrd="0" presId="urn:microsoft.com/office/officeart/2018/2/layout/IconVerticalSolidList"/>
    <dgm:cxn modelId="{2ADF46B7-FCED-7C4E-AF35-D1007514369A}" type="presParOf" srcId="{2BD9CB10-E053-604E-AFAC-E1F397EB0136}" destId="{D743F1D6-4401-BC4A-9236-C5A41D57969F}" srcOrd="1" destOrd="0" presId="urn:microsoft.com/office/officeart/2018/2/layout/IconVerticalSolidList"/>
    <dgm:cxn modelId="{C108E019-D1FF-5A46-AF3C-4F018F5C5BD4}" type="presParOf" srcId="{2BD9CB10-E053-604E-AFAC-E1F397EB0136}" destId="{3E40BEB5-9711-9046-8600-11311A8006AD}" srcOrd="2" destOrd="0" presId="urn:microsoft.com/office/officeart/2018/2/layout/IconVerticalSolidList"/>
    <dgm:cxn modelId="{006FDB89-2947-1149-8854-C358B4E40815}" type="presParOf" srcId="{2BD9CB10-E053-604E-AFAC-E1F397EB0136}" destId="{31FD498D-A3EB-0B4C-BCB0-12E3DECF8938}" srcOrd="3" destOrd="0" presId="urn:microsoft.com/office/officeart/2018/2/layout/IconVerticalSolidList"/>
    <dgm:cxn modelId="{50EAFA26-56D6-7340-8B2F-704495C22F42}" type="presParOf" srcId="{8893DF99-431C-4F42-B88C-FBDB9433E11B}" destId="{C14A9511-41A3-464E-BEF6-776A72B98317}" srcOrd="5" destOrd="0" presId="urn:microsoft.com/office/officeart/2018/2/layout/IconVerticalSolidList"/>
    <dgm:cxn modelId="{61F40257-AB28-E148-8E21-A91C673494D3}" type="presParOf" srcId="{8893DF99-431C-4F42-B88C-FBDB9433E11B}" destId="{EC4779D0-FD7D-CF4F-97D4-A83EBF645B75}" srcOrd="6" destOrd="0" presId="urn:microsoft.com/office/officeart/2018/2/layout/IconVerticalSolidList"/>
    <dgm:cxn modelId="{28A4D1C8-7C0B-AD4D-9415-964E1C27924E}" type="presParOf" srcId="{EC4779D0-FD7D-CF4F-97D4-A83EBF645B75}" destId="{CFC7606F-28D6-804A-9153-A4936BDD4DEC}" srcOrd="0" destOrd="0" presId="urn:microsoft.com/office/officeart/2018/2/layout/IconVerticalSolidList"/>
    <dgm:cxn modelId="{3723E91A-DB89-0F44-984C-D462B8329E80}" type="presParOf" srcId="{EC4779D0-FD7D-CF4F-97D4-A83EBF645B75}" destId="{19EBC63F-C897-8247-BC2A-20FF4661BF51}" srcOrd="1" destOrd="0" presId="urn:microsoft.com/office/officeart/2018/2/layout/IconVerticalSolidList"/>
    <dgm:cxn modelId="{57E3B780-1FB8-644D-949E-4C63A84B93D6}" type="presParOf" srcId="{EC4779D0-FD7D-CF4F-97D4-A83EBF645B75}" destId="{A7E3F328-1946-F742-8CD4-14B29C6F4A1C}" srcOrd="2" destOrd="0" presId="urn:microsoft.com/office/officeart/2018/2/layout/IconVerticalSolidList"/>
    <dgm:cxn modelId="{8B82E2C5-0FC8-904A-958D-10B1784785DD}" type="presParOf" srcId="{EC4779D0-FD7D-CF4F-97D4-A83EBF645B75}" destId="{3A194EF5-6993-3341-A0C4-1AA81A64CA49}" srcOrd="3" destOrd="0" presId="urn:microsoft.com/office/officeart/2018/2/layout/IconVerticalSolidList"/>
    <dgm:cxn modelId="{7CB00C4C-551A-EA48-9024-679294635990}" type="presParOf" srcId="{8893DF99-431C-4F42-B88C-FBDB9433E11B}" destId="{D4761165-2B5C-A94E-BD46-6DCF03A6E429}" srcOrd="7" destOrd="0" presId="urn:microsoft.com/office/officeart/2018/2/layout/IconVerticalSolidList"/>
    <dgm:cxn modelId="{589F0322-C639-B045-BFD7-58B3CBE77B73}" type="presParOf" srcId="{8893DF99-431C-4F42-B88C-FBDB9433E11B}" destId="{364A8919-A77A-8C40-878B-37725570FD4A}" srcOrd="8" destOrd="0" presId="urn:microsoft.com/office/officeart/2018/2/layout/IconVerticalSolidList"/>
    <dgm:cxn modelId="{FDB4B94E-7F4B-464D-8D50-0A78A6012FCD}" type="presParOf" srcId="{364A8919-A77A-8C40-878B-37725570FD4A}" destId="{73033FD7-E6E0-B54B-BC38-E80637F8DF6D}" srcOrd="0" destOrd="0" presId="urn:microsoft.com/office/officeart/2018/2/layout/IconVerticalSolidList"/>
    <dgm:cxn modelId="{B0417C45-0179-7D4B-8939-7769B57D962B}" type="presParOf" srcId="{364A8919-A77A-8C40-878B-37725570FD4A}" destId="{1508AFB2-E422-5F42-AEA6-1388800AEF2C}" srcOrd="1" destOrd="0" presId="urn:microsoft.com/office/officeart/2018/2/layout/IconVerticalSolidList"/>
    <dgm:cxn modelId="{1695A336-4C5D-8B49-91C2-FA4F96F847A0}" type="presParOf" srcId="{364A8919-A77A-8C40-878B-37725570FD4A}" destId="{2E8FB2A0-AC97-ED41-AE42-7648FF75E34F}" srcOrd="2" destOrd="0" presId="urn:microsoft.com/office/officeart/2018/2/layout/IconVerticalSolidList"/>
    <dgm:cxn modelId="{1082C004-CE19-9548-9D9B-8402B441F20E}" type="presParOf" srcId="{364A8919-A77A-8C40-878B-37725570FD4A}" destId="{9CDF10F5-0B81-854A-9395-EFD6BF004A54}" srcOrd="3" destOrd="0" presId="urn:microsoft.com/office/officeart/2018/2/layout/IconVerticalSolidList"/>
    <dgm:cxn modelId="{4EE90BCD-1268-0346-9526-F0EE0A7DAC29}" type="presParOf" srcId="{8893DF99-431C-4F42-B88C-FBDB9433E11B}" destId="{F073814A-79C3-E14F-B8F9-D7679430E854}" srcOrd="9" destOrd="0" presId="urn:microsoft.com/office/officeart/2018/2/layout/IconVerticalSolidList"/>
    <dgm:cxn modelId="{D1485AD5-BF0F-EB48-BACD-388814763082}" type="presParOf" srcId="{8893DF99-431C-4F42-B88C-FBDB9433E11B}" destId="{F886FDA4-16FE-3042-9CE8-A65B3249B99F}" srcOrd="10" destOrd="0" presId="urn:microsoft.com/office/officeart/2018/2/layout/IconVerticalSolidList"/>
    <dgm:cxn modelId="{22F98C00-5F1E-5541-93D9-3028B2992B78}" type="presParOf" srcId="{F886FDA4-16FE-3042-9CE8-A65B3249B99F}" destId="{A6367804-57E1-9F41-A760-7B3D2F575310}" srcOrd="0" destOrd="0" presId="urn:microsoft.com/office/officeart/2018/2/layout/IconVerticalSolidList"/>
    <dgm:cxn modelId="{95D536A5-5FCA-A549-89B3-30CE6A8DC0FF}" type="presParOf" srcId="{F886FDA4-16FE-3042-9CE8-A65B3249B99F}" destId="{851F553A-CFB0-2247-A2F9-E1A368406786}" srcOrd="1" destOrd="0" presId="urn:microsoft.com/office/officeart/2018/2/layout/IconVerticalSolidList"/>
    <dgm:cxn modelId="{97420EA3-1D23-E74B-9D63-2E4A219E2F60}" type="presParOf" srcId="{F886FDA4-16FE-3042-9CE8-A65B3249B99F}" destId="{BDAFE5FD-173E-684C-BCA7-185CCEF8A8E2}" srcOrd="2" destOrd="0" presId="urn:microsoft.com/office/officeart/2018/2/layout/IconVerticalSolidList"/>
    <dgm:cxn modelId="{4F41245F-E569-9346-83CD-4162E17E2F44}" type="presParOf" srcId="{F886FDA4-16FE-3042-9CE8-A65B3249B99F}" destId="{6E6C9319-4883-544C-9E57-E19583FF04F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6284740-5D9C-4CB9-A80E-2256237ED06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8F87831-9F73-46E8-A899-A5D1E6C0F8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 dirty="0">
              <a:latin typeface="Segoe UI Light" panose="020B0502040204020203" pitchFamily="34" charset="0"/>
            </a:rPr>
            <a:t>Create from blank</a:t>
          </a:r>
          <a:endParaRPr lang="en-US" b="0" i="0" dirty="0">
            <a:latin typeface="Segoe UI Light" panose="020B0502040204020203" pitchFamily="34" charset="0"/>
          </a:endParaRPr>
        </a:p>
      </dgm:t>
    </dgm:pt>
    <dgm:pt modelId="{F43C922A-9C74-4D84-A092-25CEACF6A797}" type="parTrans" cxnId="{86B4484C-0AA8-4716-A92A-F7150B65D707}">
      <dgm:prSet/>
      <dgm:spPr/>
      <dgm:t>
        <a:bodyPr/>
        <a:lstStyle/>
        <a:p>
          <a:endParaRPr lang="en-US"/>
        </a:p>
      </dgm:t>
    </dgm:pt>
    <dgm:pt modelId="{30D904F6-9EF5-441E-B6D8-BA6920103DF1}" type="sibTrans" cxnId="{86B4484C-0AA8-4716-A92A-F7150B65D70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759548A-8F23-1148-AB3A-36BE65169F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latin typeface="Segoe UI Light" panose="020B0502040204020203" pitchFamily="34" charset="0"/>
            </a:rPr>
            <a:t>Create from Azure Service (Preview)</a:t>
          </a:r>
        </a:p>
      </dgm:t>
    </dgm:pt>
    <dgm:pt modelId="{6058C71F-83E7-9746-ABA1-A5F97FC10CD0}" type="parTrans" cxnId="{6463544D-DC7D-5546-B025-4C0312076A1D}">
      <dgm:prSet/>
      <dgm:spPr/>
      <dgm:t>
        <a:bodyPr/>
        <a:lstStyle/>
        <a:p>
          <a:endParaRPr lang="en-GB"/>
        </a:p>
      </dgm:t>
    </dgm:pt>
    <dgm:pt modelId="{D5DCEAAD-B9B1-624E-8FD1-4E3FB2A553F9}" type="sibTrans" cxnId="{6463544D-DC7D-5546-B025-4C0312076A1D}">
      <dgm:prSet/>
      <dgm:spPr/>
      <dgm:t>
        <a:bodyPr/>
        <a:lstStyle/>
        <a:p>
          <a:endParaRPr lang="en-GB"/>
        </a:p>
      </dgm:t>
    </dgm:pt>
    <dgm:pt modelId="{395476C8-058D-B342-AE8B-C26B3411C43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latin typeface="Segoe UI Light" panose="020B0502040204020203" pitchFamily="34" charset="0"/>
            </a:rPr>
            <a:t>Import an </a:t>
          </a:r>
          <a:r>
            <a:rPr lang="en-US" b="0" i="0" dirty="0" err="1">
              <a:latin typeface="Segoe UI Light" panose="020B0502040204020203" pitchFamily="34" charset="0"/>
            </a:rPr>
            <a:t>OpenAPI</a:t>
          </a:r>
          <a:r>
            <a:rPr lang="en-US" b="0" i="0" dirty="0">
              <a:latin typeface="Segoe UI Light" panose="020B0502040204020203" pitchFamily="34" charset="0"/>
            </a:rPr>
            <a:t> file</a:t>
          </a:r>
        </a:p>
      </dgm:t>
    </dgm:pt>
    <dgm:pt modelId="{D714D613-3B03-C342-AB9E-D656FA43594A}" type="parTrans" cxnId="{7C12BF11-A3CF-A846-B6FC-C3DEFBD88FF3}">
      <dgm:prSet/>
      <dgm:spPr/>
      <dgm:t>
        <a:bodyPr/>
        <a:lstStyle/>
        <a:p>
          <a:endParaRPr lang="en-GB"/>
        </a:p>
      </dgm:t>
    </dgm:pt>
    <dgm:pt modelId="{07FF3CD5-B519-FC42-B8B2-7373C1F695C7}" type="sibTrans" cxnId="{7C12BF11-A3CF-A846-B6FC-C3DEFBD88FF3}">
      <dgm:prSet/>
      <dgm:spPr/>
      <dgm:t>
        <a:bodyPr/>
        <a:lstStyle/>
        <a:p>
          <a:endParaRPr lang="en-GB"/>
        </a:p>
      </dgm:t>
    </dgm:pt>
    <dgm:pt modelId="{CA6C56D4-40A3-0C4B-A36E-9453E309258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latin typeface="Segoe UI Light" panose="020B0502040204020203" pitchFamily="34" charset="0"/>
            </a:rPr>
            <a:t>Import an </a:t>
          </a:r>
          <a:r>
            <a:rPr lang="en-US" b="0" i="0" dirty="0" err="1">
              <a:latin typeface="Segoe UI Light" panose="020B0502040204020203" pitchFamily="34" charset="0"/>
            </a:rPr>
            <a:t>OpenAPI</a:t>
          </a:r>
          <a:r>
            <a:rPr lang="en-US" b="0" i="0" dirty="0">
              <a:latin typeface="Segoe UI Light" panose="020B0502040204020203" pitchFamily="34" charset="0"/>
            </a:rPr>
            <a:t> from URL</a:t>
          </a:r>
        </a:p>
      </dgm:t>
    </dgm:pt>
    <dgm:pt modelId="{9E533490-09B5-2C45-A8D8-8A74DADBDBDD}" type="parTrans" cxnId="{557EA95E-A05C-7A4E-ABF6-A7B15CE98D49}">
      <dgm:prSet/>
      <dgm:spPr/>
      <dgm:t>
        <a:bodyPr/>
        <a:lstStyle/>
        <a:p>
          <a:endParaRPr lang="en-GB"/>
        </a:p>
      </dgm:t>
    </dgm:pt>
    <dgm:pt modelId="{6F72DD59-9D86-E548-B25B-C25931B212B2}" type="sibTrans" cxnId="{557EA95E-A05C-7A4E-ABF6-A7B15CE98D49}">
      <dgm:prSet/>
      <dgm:spPr/>
      <dgm:t>
        <a:bodyPr/>
        <a:lstStyle/>
        <a:p>
          <a:endParaRPr lang="en-GB"/>
        </a:p>
      </dgm:t>
    </dgm:pt>
    <dgm:pt modelId="{A4FC7F5C-CD47-584E-913A-DEA7812FCF8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latin typeface="Segoe UI Light" panose="020B0502040204020203" pitchFamily="34" charset="0"/>
            </a:rPr>
            <a:t>Import a Postman collection</a:t>
          </a:r>
        </a:p>
      </dgm:t>
    </dgm:pt>
    <dgm:pt modelId="{F647AC8F-EB90-704A-946F-D78FF39D3EA2}" type="parTrans" cxnId="{208B595E-7C7D-5F46-B28A-9D74F9EAD971}">
      <dgm:prSet/>
      <dgm:spPr/>
      <dgm:t>
        <a:bodyPr/>
        <a:lstStyle/>
        <a:p>
          <a:endParaRPr lang="en-GB"/>
        </a:p>
      </dgm:t>
    </dgm:pt>
    <dgm:pt modelId="{8BC41209-98D1-3C4F-8983-A777A14D822E}" type="sibTrans" cxnId="{208B595E-7C7D-5F46-B28A-9D74F9EAD971}">
      <dgm:prSet/>
      <dgm:spPr/>
      <dgm:t>
        <a:bodyPr/>
        <a:lstStyle/>
        <a:p>
          <a:endParaRPr lang="en-GB"/>
        </a:p>
      </dgm:t>
    </dgm:pt>
    <dgm:pt modelId="{62B76224-1025-3D49-8B9A-CC6EB395A0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latin typeface="Segoe UI Light" panose="020B0502040204020203" pitchFamily="34" charset="0"/>
            </a:rPr>
            <a:t>Import from GitHub</a:t>
          </a:r>
        </a:p>
      </dgm:t>
    </dgm:pt>
    <dgm:pt modelId="{FF94AACC-E2D4-7243-932A-27611F661904}" type="parTrans" cxnId="{605C8B7E-1DB7-EC40-AB98-9EC611CF016D}">
      <dgm:prSet/>
      <dgm:spPr/>
      <dgm:t>
        <a:bodyPr/>
        <a:lstStyle/>
        <a:p>
          <a:endParaRPr lang="en-GB"/>
        </a:p>
      </dgm:t>
    </dgm:pt>
    <dgm:pt modelId="{917A66DE-2F75-CE44-9250-E319B2E467E5}" type="sibTrans" cxnId="{605C8B7E-1DB7-EC40-AB98-9EC611CF016D}">
      <dgm:prSet/>
      <dgm:spPr/>
      <dgm:t>
        <a:bodyPr/>
        <a:lstStyle/>
        <a:p>
          <a:endParaRPr lang="en-GB"/>
        </a:p>
      </dgm:t>
    </dgm:pt>
    <dgm:pt modelId="{8893DF99-431C-4F42-B88C-FBDB9433E11B}" type="pres">
      <dgm:prSet presAssocID="{B6284740-5D9C-4CB9-A80E-2256237ED06D}" presName="root" presStyleCnt="0">
        <dgm:presLayoutVars>
          <dgm:dir/>
          <dgm:resizeHandles val="exact"/>
        </dgm:presLayoutVars>
      </dgm:prSet>
      <dgm:spPr/>
    </dgm:pt>
    <dgm:pt modelId="{97595F3B-CF39-40B6-9001-4E74048254AD}" type="pres">
      <dgm:prSet presAssocID="{28F87831-9F73-46E8-A899-A5D1E6C0F8FA}" presName="compNode" presStyleCnt="0"/>
      <dgm:spPr/>
    </dgm:pt>
    <dgm:pt modelId="{AB20D592-C47D-480E-9FCE-0B6AA553978A}" type="pres">
      <dgm:prSet presAssocID="{28F87831-9F73-46E8-A899-A5D1E6C0F8FA}" presName="bgRect" presStyleLbl="bgShp" presStyleIdx="0" presStyleCnt="6"/>
      <dgm:spPr>
        <a:gradFill rotWithShape="0">
          <a:gsLst>
            <a:gs pos="0">
              <a:schemeClr val="accent1"/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6">
                <a:lumMod val="20000"/>
                <a:lumOff val="80000"/>
              </a:schemeClr>
            </a:gs>
          </a:gsLst>
          <a:lin ang="2700000" scaled="1"/>
        </a:gradFill>
      </dgm:spPr>
    </dgm:pt>
    <dgm:pt modelId="{0F544F2F-7B63-4213-B3D8-8A7273281936}" type="pres">
      <dgm:prSet presAssocID="{28F87831-9F73-46E8-A899-A5D1E6C0F8F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 with solid fill"/>
        </a:ext>
      </dgm:extLst>
    </dgm:pt>
    <dgm:pt modelId="{B7868FB5-B477-43DE-AEEC-49C6AC93569A}" type="pres">
      <dgm:prSet presAssocID="{28F87831-9F73-46E8-A899-A5D1E6C0F8FA}" presName="spaceRect" presStyleCnt="0"/>
      <dgm:spPr/>
    </dgm:pt>
    <dgm:pt modelId="{B892899B-6826-4880-BD30-CE5A016393F8}" type="pres">
      <dgm:prSet presAssocID="{28F87831-9F73-46E8-A899-A5D1E6C0F8FA}" presName="parTx" presStyleLbl="revTx" presStyleIdx="0" presStyleCnt="6">
        <dgm:presLayoutVars>
          <dgm:chMax val="0"/>
          <dgm:chPref val="0"/>
        </dgm:presLayoutVars>
      </dgm:prSet>
      <dgm:spPr/>
    </dgm:pt>
    <dgm:pt modelId="{A61A350C-5552-0D4B-A010-BE5C01E1B483}" type="pres">
      <dgm:prSet presAssocID="{30D904F6-9EF5-441E-B6D8-BA6920103DF1}" presName="sibTrans" presStyleCnt="0"/>
      <dgm:spPr/>
    </dgm:pt>
    <dgm:pt modelId="{8713B450-C2A7-6A45-BEC3-0DB65ED59762}" type="pres">
      <dgm:prSet presAssocID="{F759548A-8F23-1148-AB3A-36BE65169F3A}" presName="compNode" presStyleCnt="0"/>
      <dgm:spPr/>
    </dgm:pt>
    <dgm:pt modelId="{4CDB3BC9-94A8-1942-A0D7-A6C018FBD8C0}" type="pres">
      <dgm:prSet presAssocID="{F759548A-8F23-1148-AB3A-36BE65169F3A}" presName="bgRect" presStyleLbl="bgShp" presStyleIdx="1" presStyleCnt="6"/>
      <dgm:spPr>
        <a:gradFill rotWithShape="0">
          <a:gsLst>
            <a:gs pos="0">
              <a:schemeClr val="accent1"/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6">
                <a:lumMod val="20000"/>
                <a:lumOff val="80000"/>
              </a:schemeClr>
            </a:gs>
          </a:gsLst>
          <a:lin ang="2700000" scaled="1"/>
        </a:gradFill>
      </dgm:spPr>
    </dgm:pt>
    <dgm:pt modelId="{78F5EC67-82DB-3A47-BE47-F2ADC99F3A08}" type="pres">
      <dgm:prSet presAssocID="{F759548A-8F23-1148-AB3A-36BE65169F3A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cket with solid fill"/>
        </a:ext>
      </dgm:extLst>
    </dgm:pt>
    <dgm:pt modelId="{ACD68306-3564-7F41-81F8-9F5A1B51C1C5}" type="pres">
      <dgm:prSet presAssocID="{F759548A-8F23-1148-AB3A-36BE65169F3A}" presName="spaceRect" presStyleCnt="0"/>
      <dgm:spPr/>
    </dgm:pt>
    <dgm:pt modelId="{79082CCF-919A-1445-A443-34F82F2607F2}" type="pres">
      <dgm:prSet presAssocID="{F759548A-8F23-1148-AB3A-36BE65169F3A}" presName="parTx" presStyleLbl="revTx" presStyleIdx="1" presStyleCnt="6">
        <dgm:presLayoutVars>
          <dgm:chMax val="0"/>
          <dgm:chPref val="0"/>
        </dgm:presLayoutVars>
      </dgm:prSet>
      <dgm:spPr/>
    </dgm:pt>
    <dgm:pt modelId="{744771DB-2C81-0545-BEFB-6DB44248FD2A}" type="pres">
      <dgm:prSet presAssocID="{D5DCEAAD-B9B1-624E-8FD1-4E3FB2A553F9}" presName="sibTrans" presStyleCnt="0"/>
      <dgm:spPr/>
    </dgm:pt>
    <dgm:pt modelId="{DBCFCFB7-CF67-1B44-ADA5-DA4864527DFE}" type="pres">
      <dgm:prSet presAssocID="{395476C8-058D-B342-AE8B-C26B3411C43E}" presName="compNode" presStyleCnt="0"/>
      <dgm:spPr/>
    </dgm:pt>
    <dgm:pt modelId="{B4969633-86E4-AB41-BEEF-CAF2378C4FFC}" type="pres">
      <dgm:prSet presAssocID="{395476C8-058D-B342-AE8B-C26B3411C43E}" presName="bgRect" presStyleLbl="bgShp" presStyleIdx="2" presStyleCnt="6"/>
      <dgm:spPr>
        <a:gradFill rotWithShape="0">
          <a:gsLst>
            <a:gs pos="0">
              <a:schemeClr val="accent1"/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6">
                <a:lumMod val="20000"/>
                <a:lumOff val="80000"/>
              </a:schemeClr>
            </a:gs>
          </a:gsLst>
          <a:lin ang="2700000" scaled="1"/>
        </a:gradFill>
      </dgm:spPr>
    </dgm:pt>
    <dgm:pt modelId="{BAA21375-639A-3F41-8793-387ACBF9EA6B}" type="pres">
      <dgm:prSet presAssocID="{395476C8-058D-B342-AE8B-C26B3411C43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Down with solid fill"/>
        </a:ext>
      </dgm:extLst>
    </dgm:pt>
    <dgm:pt modelId="{BB9D1799-7EFD-844C-8F8B-B1965F798118}" type="pres">
      <dgm:prSet presAssocID="{395476C8-058D-B342-AE8B-C26B3411C43E}" presName="spaceRect" presStyleCnt="0"/>
      <dgm:spPr/>
    </dgm:pt>
    <dgm:pt modelId="{1464BE0B-40F6-8D46-B696-2F043B63C4F9}" type="pres">
      <dgm:prSet presAssocID="{395476C8-058D-B342-AE8B-C26B3411C43E}" presName="parTx" presStyleLbl="revTx" presStyleIdx="2" presStyleCnt="6">
        <dgm:presLayoutVars>
          <dgm:chMax val="0"/>
          <dgm:chPref val="0"/>
        </dgm:presLayoutVars>
      </dgm:prSet>
      <dgm:spPr/>
    </dgm:pt>
    <dgm:pt modelId="{A2FB444D-6529-1C4C-B773-4BCC87E0C34A}" type="pres">
      <dgm:prSet presAssocID="{07FF3CD5-B519-FC42-B8B2-7373C1F695C7}" presName="sibTrans" presStyleCnt="0"/>
      <dgm:spPr/>
    </dgm:pt>
    <dgm:pt modelId="{00D43745-CFFC-E741-8809-AAAC66A54311}" type="pres">
      <dgm:prSet presAssocID="{CA6C56D4-40A3-0C4B-A36E-9453E3092583}" presName="compNode" presStyleCnt="0"/>
      <dgm:spPr/>
    </dgm:pt>
    <dgm:pt modelId="{9BEC0F33-85C8-F249-8219-2A26EF3935D7}" type="pres">
      <dgm:prSet presAssocID="{CA6C56D4-40A3-0C4B-A36E-9453E3092583}" presName="bgRect" presStyleLbl="bgShp" presStyleIdx="3" presStyleCnt="6"/>
      <dgm:spPr>
        <a:gradFill rotWithShape="0">
          <a:gsLst>
            <a:gs pos="0">
              <a:schemeClr val="accent1"/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6">
                <a:lumMod val="20000"/>
                <a:lumOff val="80000"/>
              </a:schemeClr>
            </a:gs>
          </a:gsLst>
          <a:lin ang="2700000" scaled="1"/>
        </a:gradFill>
      </dgm:spPr>
    </dgm:pt>
    <dgm:pt modelId="{66DDA7D1-85F3-464F-A13A-715D7A05735B}" type="pres">
      <dgm:prSet presAssocID="{CA6C56D4-40A3-0C4B-A36E-9453E3092583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 with solid fill"/>
        </a:ext>
      </dgm:extLst>
    </dgm:pt>
    <dgm:pt modelId="{38E8B4E4-9D44-D240-B3DA-EF2CBFF967F2}" type="pres">
      <dgm:prSet presAssocID="{CA6C56D4-40A3-0C4B-A36E-9453E3092583}" presName="spaceRect" presStyleCnt="0"/>
      <dgm:spPr/>
    </dgm:pt>
    <dgm:pt modelId="{E439FD84-2DF6-2B48-9EC9-760552FA8F7A}" type="pres">
      <dgm:prSet presAssocID="{CA6C56D4-40A3-0C4B-A36E-9453E3092583}" presName="parTx" presStyleLbl="revTx" presStyleIdx="3" presStyleCnt="6">
        <dgm:presLayoutVars>
          <dgm:chMax val="0"/>
          <dgm:chPref val="0"/>
        </dgm:presLayoutVars>
      </dgm:prSet>
      <dgm:spPr/>
    </dgm:pt>
    <dgm:pt modelId="{16BB8B05-5407-8F42-B70B-627579B87B0A}" type="pres">
      <dgm:prSet presAssocID="{6F72DD59-9D86-E548-B25B-C25931B212B2}" presName="sibTrans" presStyleCnt="0"/>
      <dgm:spPr/>
    </dgm:pt>
    <dgm:pt modelId="{499F2DEE-5224-F448-A613-2D1C4254C074}" type="pres">
      <dgm:prSet presAssocID="{A4FC7F5C-CD47-584E-913A-DEA7812FCF8C}" presName="compNode" presStyleCnt="0"/>
      <dgm:spPr/>
    </dgm:pt>
    <dgm:pt modelId="{DEBA26BF-3BEB-0B4C-9FF0-E194176C0F71}" type="pres">
      <dgm:prSet presAssocID="{A4FC7F5C-CD47-584E-913A-DEA7812FCF8C}" presName="bgRect" presStyleLbl="bgShp" presStyleIdx="4" presStyleCnt="6"/>
      <dgm:spPr>
        <a:gradFill rotWithShape="0">
          <a:gsLst>
            <a:gs pos="0">
              <a:schemeClr val="accent1"/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6">
                <a:lumMod val="20000"/>
                <a:lumOff val="80000"/>
              </a:schemeClr>
            </a:gs>
          </a:gsLst>
          <a:lin ang="2700000" scaled="1"/>
        </a:gradFill>
      </dgm:spPr>
    </dgm:pt>
    <dgm:pt modelId="{A7BA3752-C53F-CC4D-9971-45D05F271C60}" type="pres">
      <dgm:prSet presAssocID="{A4FC7F5C-CD47-584E-913A-DEA7812FCF8C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ilbox with solid fill"/>
        </a:ext>
      </dgm:extLst>
    </dgm:pt>
    <dgm:pt modelId="{9EC82767-128E-244F-973F-7FEC0A67F6CE}" type="pres">
      <dgm:prSet presAssocID="{A4FC7F5C-CD47-584E-913A-DEA7812FCF8C}" presName="spaceRect" presStyleCnt="0"/>
      <dgm:spPr/>
    </dgm:pt>
    <dgm:pt modelId="{D3EE60BA-FF61-404F-A1E3-0F4CED78D285}" type="pres">
      <dgm:prSet presAssocID="{A4FC7F5C-CD47-584E-913A-DEA7812FCF8C}" presName="parTx" presStyleLbl="revTx" presStyleIdx="4" presStyleCnt="6">
        <dgm:presLayoutVars>
          <dgm:chMax val="0"/>
          <dgm:chPref val="0"/>
        </dgm:presLayoutVars>
      </dgm:prSet>
      <dgm:spPr/>
    </dgm:pt>
    <dgm:pt modelId="{57DD7F64-F539-EC4A-97C3-263E4B45C64A}" type="pres">
      <dgm:prSet presAssocID="{8BC41209-98D1-3C4F-8983-A777A14D822E}" presName="sibTrans" presStyleCnt="0"/>
      <dgm:spPr/>
    </dgm:pt>
    <dgm:pt modelId="{2EB44B44-F736-014E-B8FB-A7299B6A236E}" type="pres">
      <dgm:prSet presAssocID="{62B76224-1025-3D49-8B9A-CC6EB395A07F}" presName="compNode" presStyleCnt="0"/>
      <dgm:spPr/>
    </dgm:pt>
    <dgm:pt modelId="{A4D0A183-46B9-9346-94F0-9738B4929113}" type="pres">
      <dgm:prSet presAssocID="{62B76224-1025-3D49-8B9A-CC6EB395A07F}" presName="bgRect" presStyleLbl="bgShp" presStyleIdx="5" presStyleCnt="6"/>
      <dgm:spPr>
        <a:gradFill rotWithShape="0">
          <a:gsLst>
            <a:gs pos="0">
              <a:schemeClr val="accent1"/>
            </a:gs>
            <a:gs pos="49000">
              <a:schemeClr val="accent1">
                <a:lumMod val="40000"/>
                <a:lumOff val="60000"/>
              </a:schemeClr>
            </a:gs>
            <a:gs pos="100000">
              <a:schemeClr val="accent6">
                <a:lumMod val="20000"/>
                <a:lumOff val="80000"/>
              </a:schemeClr>
            </a:gs>
          </a:gsLst>
          <a:lin ang="2700000" scaled="1"/>
        </a:gradFill>
      </dgm:spPr>
    </dgm:pt>
    <dgm:pt modelId="{88313EBB-02AE-F348-BDDE-07C72027FDDA}" type="pres">
      <dgm:prSet presAssocID="{62B76224-1025-3D49-8B9A-CC6EB395A07F}" presName="iconRect" presStyleLbl="node1" presStyleIdx="5" presStyleCnt="6"/>
      <dgm:spPr>
        <a:blipFill>
          <a:blip xmlns:r="http://schemas.openxmlformats.org/officeDocument/2006/relationships" r:embed="rId11"/>
          <a:srcRect/>
          <a:stretch>
            <a:fillRect/>
          </a:stretch>
        </a:blipFill>
        <a:ln>
          <a:noFill/>
        </a:ln>
      </dgm:spPr>
    </dgm:pt>
    <dgm:pt modelId="{D1FA8FDC-5A7D-5F48-99E9-2953E5062844}" type="pres">
      <dgm:prSet presAssocID="{62B76224-1025-3D49-8B9A-CC6EB395A07F}" presName="spaceRect" presStyleCnt="0"/>
      <dgm:spPr/>
    </dgm:pt>
    <dgm:pt modelId="{7878AE0B-B1AD-ED4F-84ED-6CA895FE53E6}" type="pres">
      <dgm:prSet presAssocID="{62B76224-1025-3D49-8B9A-CC6EB395A07F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E855C301-9E0B-4BC9-81B5-819CDB5CE8A9}" type="presOf" srcId="{28F87831-9F73-46E8-A899-A5D1E6C0F8FA}" destId="{B892899B-6826-4880-BD30-CE5A016393F8}" srcOrd="0" destOrd="0" presId="urn:microsoft.com/office/officeart/2018/2/layout/IconVerticalSolidList"/>
    <dgm:cxn modelId="{7C12BF11-A3CF-A846-B6FC-C3DEFBD88FF3}" srcId="{B6284740-5D9C-4CB9-A80E-2256237ED06D}" destId="{395476C8-058D-B342-AE8B-C26B3411C43E}" srcOrd="2" destOrd="0" parTransId="{D714D613-3B03-C342-AB9E-D656FA43594A}" sibTransId="{07FF3CD5-B519-FC42-B8B2-7373C1F695C7}"/>
    <dgm:cxn modelId="{262DDE11-63E7-5541-B089-8C15F58EAD4B}" type="presOf" srcId="{395476C8-058D-B342-AE8B-C26B3411C43E}" destId="{1464BE0B-40F6-8D46-B696-2F043B63C4F9}" srcOrd="0" destOrd="0" presId="urn:microsoft.com/office/officeart/2018/2/layout/IconVerticalSolidList"/>
    <dgm:cxn modelId="{BEC13916-4482-4AEB-A068-B3F2F650AD53}" type="presOf" srcId="{B6284740-5D9C-4CB9-A80E-2256237ED06D}" destId="{8893DF99-431C-4F42-B88C-FBDB9433E11B}" srcOrd="0" destOrd="0" presId="urn:microsoft.com/office/officeart/2018/2/layout/IconVerticalSolidList"/>
    <dgm:cxn modelId="{86B4484C-0AA8-4716-A92A-F7150B65D707}" srcId="{B6284740-5D9C-4CB9-A80E-2256237ED06D}" destId="{28F87831-9F73-46E8-A899-A5D1E6C0F8FA}" srcOrd="0" destOrd="0" parTransId="{F43C922A-9C74-4D84-A092-25CEACF6A797}" sibTransId="{30D904F6-9EF5-441E-B6D8-BA6920103DF1}"/>
    <dgm:cxn modelId="{6463544D-DC7D-5546-B025-4C0312076A1D}" srcId="{B6284740-5D9C-4CB9-A80E-2256237ED06D}" destId="{F759548A-8F23-1148-AB3A-36BE65169F3A}" srcOrd="1" destOrd="0" parTransId="{6058C71F-83E7-9746-ABA1-A5F97FC10CD0}" sibTransId="{D5DCEAAD-B9B1-624E-8FD1-4E3FB2A553F9}"/>
    <dgm:cxn modelId="{208B595E-7C7D-5F46-B28A-9D74F9EAD971}" srcId="{B6284740-5D9C-4CB9-A80E-2256237ED06D}" destId="{A4FC7F5C-CD47-584E-913A-DEA7812FCF8C}" srcOrd="4" destOrd="0" parTransId="{F647AC8F-EB90-704A-946F-D78FF39D3EA2}" sibTransId="{8BC41209-98D1-3C4F-8983-A777A14D822E}"/>
    <dgm:cxn modelId="{557EA95E-A05C-7A4E-ABF6-A7B15CE98D49}" srcId="{B6284740-5D9C-4CB9-A80E-2256237ED06D}" destId="{CA6C56D4-40A3-0C4B-A36E-9453E3092583}" srcOrd="3" destOrd="0" parTransId="{9E533490-09B5-2C45-A8D8-8A74DADBDBDD}" sibTransId="{6F72DD59-9D86-E548-B25B-C25931B212B2}"/>
    <dgm:cxn modelId="{28884460-5282-9A49-A89D-60E656EEA658}" type="presOf" srcId="{CA6C56D4-40A3-0C4B-A36E-9453E3092583}" destId="{E439FD84-2DF6-2B48-9EC9-760552FA8F7A}" srcOrd="0" destOrd="0" presId="urn:microsoft.com/office/officeart/2018/2/layout/IconVerticalSolidList"/>
    <dgm:cxn modelId="{605C8B7E-1DB7-EC40-AB98-9EC611CF016D}" srcId="{B6284740-5D9C-4CB9-A80E-2256237ED06D}" destId="{62B76224-1025-3D49-8B9A-CC6EB395A07F}" srcOrd="5" destOrd="0" parTransId="{FF94AACC-E2D4-7243-932A-27611F661904}" sibTransId="{917A66DE-2F75-CE44-9250-E319B2E467E5}"/>
    <dgm:cxn modelId="{533A1E89-FA43-DB47-BB8A-E902CA49EDC2}" type="presOf" srcId="{A4FC7F5C-CD47-584E-913A-DEA7812FCF8C}" destId="{D3EE60BA-FF61-404F-A1E3-0F4CED78D285}" srcOrd="0" destOrd="0" presId="urn:microsoft.com/office/officeart/2018/2/layout/IconVerticalSolidList"/>
    <dgm:cxn modelId="{E71E7498-EA44-0647-BF4F-2885F8B69787}" type="presOf" srcId="{62B76224-1025-3D49-8B9A-CC6EB395A07F}" destId="{7878AE0B-B1AD-ED4F-84ED-6CA895FE53E6}" srcOrd="0" destOrd="0" presId="urn:microsoft.com/office/officeart/2018/2/layout/IconVerticalSolidList"/>
    <dgm:cxn modelId="{66B313E5-1E14-7748-B23A-DF17363DC6E8}" type="presOf" srcId="{F759548A-8F23-1148-AB3A-36BE65169F3A}" destId="{79082CCF-919A-1445-A443-34F82F2607F2}" srcOrd="0" destOrd="0" presId="urn:microsoft.com/office/officeart/2018/2/layout/IconVerticalSolidList"/>
    <dgm:cxn modelId="{CA71A53F-0927-4917-877E-5186ED4F5047}" type="presParOf" srcId="{8893DF99-431C-4F42-B88C-FBDB9433E11B}" destId="{97595F3B-CF39-40B6-9001-4E74048254AD}" srcOrd="0" destOrd="0" presId="urn:microsoft.com/office/officeart/2018/2/layout/IconVerticalSolidList"/>
    <dgm:cxn modelId="{713EFADD-C635-4B74-92FC-6000B94AC2B5}" type="presParOf" srcId="{97595F3B-CF39-40B6-9001-4E74048254AD}" destId="{AB20D592-C47D-480E-9FCE-0B6AA553978A}" srcOrd="0" destOrd="0" presId="urn:microsoft.com/office/officeart/2018/2/layout/IconVerticalSolidList"/>
    <dgm:cxn modelId="{3A31F705-91E3-4791-8181-FA0F4D4B3DC9}" type="presParOf" srcId="{97595F3B-CF39-40B6-9001-4E74048254AD}" destId="{0F544F2F-7B63-4213-B3D8-8A7273281936}" srcOrd="1" destOrd="0" presId="urn:microsoft.com/office/officeart/2018/2/layout/IconVerticalSolidList"/>
    <dgm:cxn modelId="{66574733-CF17-41E3-863C-6136ACA76BFE}" type="presParOf" srcId="{97595F3B-CF39-40B6-9001-4E74048254AD}" destId="{B7868FB5-B477-43DE-AEEC-49C6AC93569A}" srcOrd="2" destOrd="0" presId="urn:microsoft.com/office/officeart/2018/2/layout/IconVerticalSolidList"/>
    <dgm:cxn modelId="{4CC15D3B-8368-4174-A33B-C215C5B57C45}" type="presParOf" srcId="{97595F3B-CF39-40B6-9001-4E74048254AD}" destId="{B892899B-6826-4880-BD30-CE5A016393F8}" srcOrd="3" destOrd="0" presId="urn:microsoft.com/office/officeart/2018/2/layout/IconVerticalSolidList"/>
    <dgm:cxn modelId="{0889860B-24A7-E04B-9D94-720319C058F5}" type="presParOf" srcId="{8893DF99-431C-4F42-B88C-FBDB9433E11B}" destId="{A61A350C-5552-0D4B-A010-BE5C01E1B483}" srcOrd="1" destOrd="0" presId="urn:microsoft.com/office/officeart/2018/2/layout/IconVerticalSolidList"/>
    <dgm:cxn modelId="{D81D7851-D9E4-584D-9AFD-C1C3C008353E}" type="presParOf" srcId="{8893DF99-431C-4F42-B88C-FBDB9433E11B}" destId="{8713B450-C2A7-6A45-BEC3-0DB65ED59762}" srcOrd="2" destOrd="0" presId="urn:microsoft.com/office/officeart/2018/2/layout/IconVerticalSolidList"/>
    <dgm:cxn modelId="{3B4BC3EA-F49C-A24A-9672-D06C39789F6B}" type="presParOf" srcId="{8713B450-C2A7-6A45-BEC3-0DB65ED59762}" destId="{4CDB3BC9-94A8-1942-A0D7-A6C018FBD8C0}" srcOrd="0" destOrd="0" presId="urn:microsoft.com/office/officeart/2018/2/layout/IconVerticalSolidList"/>
    <dgm:cxn modelId="{A0FC783B-02B5-CD40-92EA-A8E437E6D478}" type="presParOf" srcId="{8713B450-C2A7-6A45-BEC3-0DB65ED59762}" destId="{78F5EC67-82DB-3A47-BE47-F2ADC99F3A08}" srcOrd="1" destOrd="0" presId="urn:microsoft.com/office/officeart/2018/2/layout/IconVerticalSolidList"/>
    <dgm:cxn modelId="{346D7E78-BD4C-CB44-9BCE-603D83E44D20}" type="presParOf" srcId="{8713B450-C2A7-6A45-BEC3-0DB65ED59762}" destId="{ACD68306-3564-7F41-81F8-9F5A1B51C1C5}" srcOrd="2" destOrd="0" presId="urn:microsoft.com/office/officeart/2018/2/layout/IconVerticalSolidList"/>
    <dgm:cxn modelId="{8C3106E3-645A-7446-B842-4CA99BFB9C06}" type="presParOf" srcId="{8713B450-C2A7-6A45-BEC3-0DB65ED59762}" destId="{79082CCF-919A-1445-A443-34F82F2607F2}" srcOrd="3" destOrd="0" presId="urn:microsoft.com/office/officeart/2018/2/layout/IconVerticalSolidList"/>
    <dgm:cxn modelId="{D3015065-0F24-0349-9B89-B2DE919390F9}" type="presParOf" srcId="{8893DF99-431C-4F42-B88C-FBDB9433E11B}" destId="{744771DB-2C81-0545-BEFB-6DB44248FD2A}" srcOrd="3" destOrd="0" presId="urn:microsoft.com/office/officeart/2018/2/layout/IconVerticalSolidList"/>
    <dgm:cxn modelId="{A54E426C-28D0-1848-8094-4245A5EF5E2C}" type="presParOf" srcId="{8893DF99-431C-4F42-B88C-FBDB9433E11B}" destId="{DBCFCFB7-CF67-1B44-ADA5-DA4864527DFE}" srcOrd="4" destOrd="0" presId="urn:microsoft.com/office/officeart/2018/2/layout/IconVerticalSolidList"/>
    <dgm:cxn modelId="{652E5EEF-C13C-3145-AA2F-9B883F73A899}" type="presParOf" srcId="{DBCFCFB7-CF67-1B44-ADA5-DA4864527DFE}" destId="{B4969633-86E4-AB41-BEEF-CAF2378C4FFC}" srcOrd="0" destOrd="0" presId="urn:microsoft.com/office/officeart/2018/2/layout/IconVerticalSolidList"/>
    <dgm:cxn modelId="{592E3963-8BEC-8745-A587-F231F516EF5F}" type="presParOf" srcId="{DBCFCFB7-CF67-1B44-ADA5-DA4864527DFE}" destId="{BAA21375-639A-3F41-8793-387ACBF9EA6B}" srcOrd="1" destOrd="0" presId="urn:microsoft.com/office/officeart/2018/2/layout/IconVerticalSolidList"/>
    <dgm:cxn modelId="{87E90766-97C5-AA43-897B-0A8921A65315}" type="presParOf" srcId="{DBCFCFB7-CF67-1B44-ADA5-DA4864527DFE}" destId="{BB9D1799-7EFD-844C-8F8B-B1965F798118}" srcOrd="2" destOrd="0" presId="urn:microsoft.com/office/officeart/2018/2/layout/IconVerticalSolidList"/>
    <dgm:cxn modelId="{515EA71F-9738-4147-A166-1B62D830CA1E}" type="presParOf" srcId="{DBCFCFB7-CF67-1B44-ADA5-DA4864527DFE}" destId="{1464BE0B-40F6-8D46-B696-2F043B63C4F9}" srcOrd="3" destOrd="0" presId="urn:microsoft.com/office/officeart/2018/2/layout/IconVerticalSolidList"/>
    <dgm:cxn modelId="{AEDFB38D-6260-2D4D-8834-D8A4AC31CBB6}" type="presParOf" srcId="{8893DF99-431C-4F42-B88C-FBDB9433E11B}" destId="{A2FB444D-6529-1C4C-B773-4BCC87E0C34A}" srcOrd="5" destOrd="0" presId="urn:microsoft.com/office/officeart/2018/2/layout/IconVerticalSolidList"/>
    <dgm:cxn modelId="{FC1834C0-AC65-C448-973D-FB8327039C97}" type="presParOf" srcId="{8893DF99-431C-4F42-B88C-FBDB9433E11B}" destId="{00D43745-CFFC-E741-8809-AAAC66A54311}" srcOrd="6" destOrd="0" presId="urn:microsoft.com/office/officeart/2018/2/layout/IconVerticalSolidList"/>
    <dgm:cxn modelId="{DA2100CB-ADE2-024C-AAC2-A04548D8B616}" type="presParOf" srcId="{00D43745-CFFC-E741-8809-AAAC66A54311}" destId="{9BEC0F33-85C8-F249-8219-2A26EF3935D7}" srcOrd="0" destOrd="0" presId="urn:microsoft.com/office/officeart/2018/2/layout/IconVerticalSolidList"/>
    <dgm:cxn modelId="{1540D07D-37DD-AF4B-8E73-21D0B6B27ED1}" type="presParOf" srcId="{00D43745-CFFC-E741-8809-AAAC66A54311}" destId="{66DDA7D1-85F3-464F-A13A-715D7A05735B}" srcOrd="1" destOrd="0" presId="urn:microsoft.com/office/officeart/2018/2/layout/IconVerticalSolidList"/>
    <dgm:cxn modelId="{5547BA3F-25F9-9E46-BEC4-8F2272299915}" type="presParOf" srcId="{00D43745-CFFC-E741-8809-AAAC66A54311}" destId="{38E8B4E4-9D44-D240-B3DA-EF2CBFF967F2}" srcOrd="2" destOrd="0" presId="urn:microsoft.com/office/officeart/2018/2/layout/IconVerticalSolidList"/>
    <dgm:cxn modelId="{2226CD36-BE27-DD43-8E1F-BC466698FD97}" type="presParOf" srcId="{00D43745-CFFC-E741-8809-AAAC66A54311}" destId="{E439FD84-2DF6-2B48-9EC9-760552FA8F7A}" srcOrd="3" destOrd="0" presId="urn:microsoft.com/office/officeart/2018/2/layout/IconVerticalSolidList"/>
    <dgm:cxn modelId="{BCCD91D9-3CE6-5A46-8822-4C13F8D516C8}" type="presParOf" srcId="{8893DF99-431C-4F42-B88C-FBDB9433E11B}" destId="{16BB8B05-5407-8F42-B70B-627579B87B0A}" srcOrd="7" destOrd="0" presId="urn:microsoft.com/office/officeart/2018/2/layout/IconVerticalSolidList"/>
    <dgm:cxn modelId="{AA2330F6-E73A-C444-92A0-D87E607F404B}" type="presParOf" srcId="{8893DF99-431C-4F42-B88C-FBDB9433E11B}" destId="{499F2DEE-5224-F448-A613-2D1C4254C074}" srcOrd="8" destOrd="0" presId="urn:microsoft.com/office/officeart/2018/2/layout/IconVerticalSolidList"/>
    <dgm:cxn modelId="{3B4F49B0-B20D-0449-967C-DFBAA296ABD8}" type="presParOf" srcId="{499F2DEE-5224-F448-A613-2D1C4254C074}" destId="{DEBA26BF-3BEB-0B4C-9FF0-E194176C0F71}" srcOrd="0" destOrd="0" presId="urn:microsoft.com/office/officeart/2018/2/layout/IconVerticalSolidList"/>
    <dgm:cxn modelId="{846FE7C0-A3BC-4041-8A90-A38D76D57EB1}" type="presParOf" srcId="{499F2DEE-5224-F448-A613-2D1C4254C074}" destId="{A7BA3752-C53F-CC4D-9971-45D05F271C60}" srcOrd="1" destOrd="0" presId="urn:microsoft.com/office/officeart/2018/2/layout/IconVerticalSolidList"/>
    <dgm:cxn modelId="{BC91E1C7-47AC-824C-8A7B-91656B5AB677}" type="presParOf" srcId="{499F2DEE-5224-F448-A613-2D1C4254C074}" destId="{9EC82767-128E-244F-973F-7FEC0A67F6CE}" srcOrd="2" destOrd="0" presId="urn:microsoft.com/office/officeart/2018/2/layout/IconVerticalSolidList"/>
    <dgm:cxn modelId="{48E6D71D-112A-0045-BCA3-34AAB58C98C2}" type="presParOf" srcId="{499F2DEE-5224-F448-A613-2D1C4254C074}" destId="{D3EE60BA-FF61-404F-A1E3-0F4CED78D285}" srcOrd="3" destOrd="0" presId="urn:microsoft.com/office/officeart/2018/2/layout/IconVerticalSolidList"/>
    <dgm:cxn modelId="{62162735-2A82-014F-B18B-72A7ED8784F5}" type="presParOf" srcId="{8893DF99-431C-4F42-B88C-FBDB9433E11B}" destId="{57DD7F64-F539-EC4A-97C3-263E4B45C64A}" srcOrd="9" destOrd="0" presId="urn:microsoft.com/office/officeart/2018/2/layout/IconVerticalSolidList"/>
    <dgm:cxn modelId="{396B7C12-5F08-FB40-8202-46C8EC687236}" type="presParOf" srcId="{8893DF99-431C-4F42-B88C-FBDB9433E11B}" destId="{2EB44B44-F736-014E-B8FB-A7299B6A236E}" srcOrd="10" destOrd="0" presId="urn:microsoft.com/office/officeart/2018/2/layout/IconVerticalSolidList"/>
    <dgm:cxn modelId="{CA98D955-3CC9-C245-81E1-5423CC3851DB}" type="presParOf" srcId="{2EB44B44-F736-014E-B8FB-A7299B6A236E}" destId="{A4D0A183-46B9-9346-94F0-9738B4929113}" srcOrd="0" destOrd="0" presId="urn:microsoft.com/office/officeart/2018/2/layout/IconVerticalSolidList"/>
    <dgm:cxn modelId="{522E35B8-5B50-A946-8CB9-8E00A63261D0}" type="presParOf" srcId="{2EB44B44-F736-014E-B8FB-A7299B6A236E}" destId="{88313EBB-02AE-F348-BDDE-07C72027FDDA}" srcOrd="1" destOrd="0" presId="urn:microsoft.com/office/officeart/2018/2/layout/IconVerticalSolidList"/>
    <dgm:cxn modelId="{37B490A7-5714-D343-B71E-A2B7AC00F99D}" type="presParOf" srcId="{2EB44B44-F736-014E-B8FB-A7299B6A236E}" destId="{D1FA8FDC-5A7D-5F48-99E9-2953E5062844}" srcOrd="2" destOrd="0" presId="urn:microsoft.com/office/officeart/2018/2/layout/IconVerticalSolidList"/>
    <dgm:cxn modelId="{9A860CF1-FD77-3E4D-8919-714008E4CEBD}" type="presParOf" srcId="{2EB44B44-F736-014E-B8FB-A7299B6A236E}" destId="{7878AE0B-B1AD-ED4F-84ED-6CA895FE53E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20D592-C47D-480E-9FCE-0B6AA553978A}">
      <dsp:nvSpPr>
        <dsp:cNvPr id="0" name=""/>
        <dsp:cNvSpPr/>
      </dsp:nvSpPr>
      <dsp:spPr>
        <a:xfrm>
          <a:off x="0" y="19352"/>
          <a:ext cx="5440361" cy="13767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/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544F2F-7B63-4213-B3D8-8A7273281936}">
      <dsp:nvSpPr>
        <dsp:cNvPr id="0" name=""/>
        <dsp:cNvSpPr/>
      </dsp:nvSpPr>
      <dsp:spPr>
        <a:xfrm>
          <a:off x="416453" y="310347"/>
          <a:ext cx="757188" cy="757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92899B-6826-4880-BD30-CE5A016393F8}">
      <dsp:nvSpPr>
        <dsp:cNvPr id="0" name=""/>
        <dsp:cNvSpPr/>
      </dsp:nvSpPr>
      <dsp:spPr>
        <a:xfrm>
          <a:off x="1590096" y="588"/>
          <a:ext cx="3850265" cy="1376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701" tIns="145701" rIns="145701" bIns="14570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A formal definition of a </a:t>
          </a:r>
          <a:br>
            <a:rPr lang="en-US" sz="2000" b="0" i="0" kern="1200" baseline="0" dirty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</a:br>
          <a:r>
            <a:rPr lang="en-US" sz="2000" b="1" i="0" kern="1200" baseline="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REST API</a:t>
          </a:r>
          <a:endParaRPr lang="en-US" sz="2000" b="1" i="0" kern="1200" dirty="0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sp:txBody>
      <dsp:txXfrm>
        <a:off x="1590096" y="588"/>
        <a:ext cx="3850265" cy="1376706"/>
      </dsp:txXfrm>
    </dsp:sp>
    <dsp:sp modelId="{88E86EC3-3101-EF4C-AC3C-0C5A57B8DD3E}">
      <dsp:nvSpPr>
        <dsp:cNvPr id="0" name=""/>
        <dsp:cNvSpPr/>
      </dsp:nvSpPr>
      <dsp:spPr>
        <a:xfrm>
          <a:off x="0" y="1721471"/>
          <a:ext cx="5440361" cy="13767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/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F5382A-78D4-2545-B9BC-79C6ECC6CAA3}">
      <dsp:nvSpPr>
        <dsp:cNvPr id="0" name=""/>
        <dsp:cNvSpPr/>
      </dsp:nvSpPr>
      <dsp:spPr>
        <a:xfrm>
          <a:off x="416453" y="2031230"/>
          <a:ext cx="757188" cy="757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388BDD-34AD-444F-8860-BCD04DED2474}">
      <dsp:nvSpPr>
        <dsp:cNvPr id="0" name=""/>
        <dsp:cNvSpPr/>
      </dsp:nvSpPr>
      <dsp:spPr>
        <a:xfrm>
          <a:off x="1590096" y="1721471"/>
          <a:ext cx="3850265" cy="1376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701" tIns="145701" rIns="145701" bIns="14570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Allows the </a:t>
          </a:r>
          <a:r>
            <a:rPr lang="en-US" sz="2000" b="1" i="0" kern="12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REST service </a:t>
          </a:r>
          <a:r>
            <a:rPr lang="en-US" sz="2000" b="0" i="0" kern="1200" dirty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to talk to Microsoft Power Apps, Power Automate, and Logic Apps</a:t>
          </a:r>
        </a:p>
      </dsp:txBody>
      <dsp:txXfrm>
        <a:off x="1590096" y="1721471"/>
        <a:ext cx="3850265" cy="1376706"/>
      </dsp:txXfrm>
    </dsp:sp>
    <dsp:sp modelId="{D04F77C8-6435-784B-B815-964C0B3B2613}">
      <dsp:nvSpPr>
        <dsp:cNvPr id="0" name=""/>
        <dsp:cNvSpPr/>
      </dsp:nvSpPr>
      <dsp:spPr>
        <a:xfrm>
          <a:off x="0" y="3442354"/>
          <a:ext cx="5440361" cy="13767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/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B21787-2437-5343-8C43-EA065D0A6AA6}">
      <dsp:nvSpPr>
        <dsp:cNvPr id="0" name=""/>
        <dsp:cNvSpPr/>
      </dsp:nvSpPr>
      <dsp:spPr>
        <a:xfrm>
          <a:off x="416453" y="3752113"/>
          <a:ext cx="757188" cy="757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BA057C-F6D6-8248-81D2-F99774D92826}">
      <dsp:nvSpPr>
        <dsp:cNvPr id="0" name=""/>
        <dsp:cNvSpPr/>
      </dsp:nvSpPr>
      <dsp:spPr>
        <a:xfrm>
          <a:off x="1590096" y="3442354"/>
          <a:ext cx="3850265" cy="1376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701" tIns="145701" rIns="145701" bIns="14570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Segoe UI Light"/>
              <a:ea typeface="Segoe UI" panose="020B0502040204020203" pitchFamily="34" charset="0"/>
              <a:cs typeface="Segoe UI"/>
            </a:rPr>
            <a:t>Currently </a:t>
          </a:r>
          <a:r>
            <a:rPr lang="en-US" sz="2000" b="1" i="0" kern="1200" dirty="0">
              <a:latin typeface="Segoe UI"/>
              <a:ea typeface="Segoe UI" panose="020B0502040204020203" pitchFamily="34" charset="0"/>
              <a:cs typeface="Segoe UI"/>
            </a:rPr>
            <a:t>1000+ </a:t>
          </a:r>
          <a:r>
            <a:rPr lang="en-US" sz="2000" b="0" i="0" kern="1200" dirty="0">
              <a:latin typeface="Segoe UI Light"/>
              <a:ea typeface="Segoe UI" panose="020B0502040204020203" pitchFamily="34" charset="0"/>
              <a:cs typeface="Segoe UI"/>
            </a:rPr>
            <a:t>connectors in the product</a:t>
          </a:r>
        </a:p>
      </dsp:txBody>
      <dsp:txXfrm>
        <a:off x="1590096" y="3442354"/>
        <a:ext cx="3850265" cy="13767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20D592-C47D-480E-9FCE-0B6AA553978A}">
      <dsp:nvSpPr>
        <dsp:cNvPr id="0" name=""/>
        <dsp:cNvSpPr/>
      </dsp:nvSpPr>
      <dsp:spPr>
        <a:xfrm>
          <a:off x="0" y="3765"/>
          <a:ext cx="10184034" cy="80201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1"/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bg1"/>
            </a:gs>
          </a:gsLst>
          <a:lin ang="27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544F2F-7B63-4213-B3D8-8A7273281936}">
      <dsp:nvSpPr>
        <dsp:cNvPr id="0" name=""/>
        <dsp:cNvSpPr/>
      </dsp:nvSpPr>
      <dsp:spPr>
        <a:xfrm>
          <a:off x="242611" y="184219"/>
          <a:ext cx="441110" cy="4411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92899B-6826-4880-BD30-CE5A016393F8}">
      <dsp:nvSpPr>
        <dsp:cNvPr id="0" name=""/>
        <dsp:cNvSpPr/>
      </dsp:nvSpPr>
      <dsp:spPr>
        <a:xfrm>
          <a:off x="926332" y="3765"/>
          <a:ext cx="9257701" cy="802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80" tIns="84880" rIns="84880" bIns="8488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 dirty="0">
              <a:latin typeface="Segoe UI Light" panose="020B0502040204020203" pitchFamily="34" charset="0"/>
            </a:rPr>
            <a:t>Add services that are not currently supported</a:t>
          </a:r>
          <a:endParaRPr lang="en-US" sz="1900" b="0" i="0" kern="1200" dirty="0">
            <a:latin typeface="Segoe UI Light" panose="020B0502040204020203" pitchFamily="34" charset="0"/>
          </a:endParaRPr>
        </a:p>
      </dsp:txBody>
      <dsp:txXfrm>
        <a:off x="926332" y="3765"/>
        <a:ext cx="9257701" cy="802019"/>
      </dsp:txXfrm>
    </dsp:sp>
    <dsp:sp modelId="{DE2D85D1-7D67-444D-9A41-41C918CEFE24}">
      <dsp:nvSpPr>
        <dsp:cNvPr id="0" name=""/>
        <dsp:cNvSpPr/>
      </dsp:nvSpPr>
      <dsp:spPr>
        <a:xfrm>
          <a:off x="0" y="1006290"/>
          <a:ext cx="10184034" cy="80201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1"/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6">
                <a:lumMod val="20000"/>
                <a:lumOff val="80000"/>
              </a:schemeClr>
            </a:gs>
          </a:gsLst>
          <a:lin ang="27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01F27A-888E-2946-8A1D-4B045648AF32}">
      <dsp:nvSpPr>
        <dsp:cNvPr id="0" name=""/>
        <dsp:cNvSpPr/>
      </dsp:nvSpPr>
      <dsp:spPr>
        <a:xfrm>
          <a:off x="242611" y="1186744"/>
          <a:ext cx="441110" cy="4411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4A705B-EEDA-434B-8B6C-077FD6D0269E}">
      <dsp:nvSpPr>
        <dsp:cNvPr id="0" name=""/>
        <dsp:cNvSpPr/>
      </dsp:nvSpPr>
      <dsp:spPr>
        <a:xfrm>
          <a:off x="926332" y="1006290"/>
          <a:ext cx="9257701" cy="802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80" tIns="84880" rIns="84880" bIns="8488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>
              <a:latin typeface="Segoe UI Light" panose="020B0502040204020203" pitchFamily="34" charset="0"/>
            </a:rPr>
            <a:t>Expand connectors that currently don't have the trigger/action you want</a:t>
          </a:r>
        </a:p>
      </dsp:txBody>
      <dsp:txXfrm>
        <a:off x="926332" y="1006290"/>
        <a:ext cx="9257701" cy="802019"/>
      </dsp:txXfrm>
    </dsp:sp>
    <dsp:sp modelId="{073F1809-99B3-8545-A407-E4AE552A2FD0}">
      <dsp:nvSpPr>
        <dsp:cNvPr id="0" name=""/>
        <dsp:cNvSpPr/>
      </dsp:nvSpPr>
      <dsp:spPr>
        <a:xfrm>
          <a:off x="0" y="2008815"/>
          <a:ext cx="10184034" cy="80201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1"/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6">
                <a:lumMod val="20000"/>
                <a:lumOff val="80000"/>
              </a:schemeClr>
            </a:gs>
          </a:gsLst>
          <a:lin ang="27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7D6168-C4D6-2142-946D-F987B11DC367}">
      <dsp:nvSpPr>
        <dsp:cNvPr id="0" name=""/>
        <dsp:cNvSpPr/>
      </dsp:nvSpPr>
      <dsp:spPr>
        <a:xfrm>
          <a:off x="242611" y="2189269"/>
          <a:ext cx="441110" cy="4411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AFDF66-6F82-8C4E-8FBB-993A3F995004}">
      <dsp:nvSpPr>
        <dsp:cNvPr id="0" name=""/>
        <dsp:cNvSpPr/>
      </dsp:nvSpPr>
      <dsp:spPr>
        <a:xfrm>
          <a:off x="926332" y="2008815"/>
          <a:ext cx="9257701" cy="802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80" tIns="84880" rIns="84880" bIns="8488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i="0" kern="1200" dirty="0">
              <a:latin typeface="Segoe UI Light" panose="020B0502040204020203" pitchFamily="34" charset="0"/>
            </a:rPr>
            <a:t>Custom connectors are simple to build, don't require a lot of coding</a:t>
          </a:r>
        </a:p>
      </dsp:txBody>
      <dsp:txXfrm>
        <a:off x="926332" y="2008815"/>
        <a:ext cx="9257701" cy="802019"/>
      </dsp:txXfrm>
    </dsp:sp>
    <dsp:sp modelId="{A8B343D8-EDF9-FC45-ADEC-318FCA603F25}">
      <dsp:nvSpPr>
        <dsp:cNvPr id="0" name=""/>
        <dsp:cNvSpPr/>
      </dsp:nvSpPr>
      <dsp:spPr>
        <a:xfrm>
          <a:off x="0" y="3011339"/>
          <a:ext cx="10184034" cy="80201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1"/>
            </a:gs>
            <a:gs pos="49000">
              <a:schemeClr val="accent1">
                <a:lumMod val="40000"/>
                <a:lumOff val="60000"/>
              </a:schemeClr>
            </a:gs>
            <a:gs pos="100000">
              <a:schemeClr val="accent6">
                <a:lumMod val="20000"/>
                <a:lumOff val="80000"/>
              </a:schemeClr>
            </a:gs>
          </a:gsLst>
          <a:lin ang="27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07B535-30CF-BF43-9056-2F9D04F12296}">
      <dsp:nvSpPr>
        <dsp:cNvPr id="0" name=""/>
        <dsp:cNvSpPr/>
      </dsp:nvSpPr>
      <dsp:spPr>
        <a:xfrm>
          <a:off x="242611" y="3191794"/>
          <a:ext cx="441110" cy="44111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6EB4A7-2A1D-254E-AFF9-EE793CA33960}">
      <dsp:nvSpPr>
        <dsp:cNvPr id="0" name=""/>
        <dsp:cNvSpPr/>
      </dsp:nvSpPr>
      <dsp:spPr>
        <a:xfrm>
          <a:off x="926332" y="3011339"/>
          <a:ext cx="9257701" cy="802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80" tIns="84880" rIns="84880" bIns="8488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i="0" kern="1200" dirty="0">
              <a:latin typeface="Segoe UI Light" panose="020B0502040204020203" pitchFamily="34" charset="0"/>
            </a:rPr>
            <a:t>Can be built using the wizard, a postman collection, or with your favourite IDE</a:t>
          </a:r>
        </a:p>
      </dsp:txBody>
      <dsp:txXfrm>
        <a:off x="926332" y="3011339"/>
        <a:ext cx="9257701" cy="802019"/>
      </dsp:txXfrm>
    </dsp:sp>
    <dsp:sp modelId="{BD1738E3-D0C1-7E4F-A649-81733340980F}">
      <dsp:nvSpPr>
        <dsp:cNvPr id="0" name=""/>
        <dsp:cNvSpPr/>
      </dsp:nvSpPr>
      <dsp:spPr>
        <a:xfrm>
          <a:off x="0" y="4013864"/>
          <a:ext cx="10184034" cy="80201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1"/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6">
                <a:lumMod val="20000"/>
                <a:lumOff val="80000"/>
              </a:schemeClr>
            </a:gs>
          </a:gsLst>
          <a:lin ang="27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0C978E-39CC-8342-A037-A980F2C54138}">
      <dsp:nvSpPr>
        <dsp:cNvPr id="0" name=""/>
        <dsp:cNvSpPr/>
      </dsp:nvSpPr>
      <dsp:spPr>
        <a:xfrm>
          <a:off x="242611" y="4194319"/>
          <a:ext cx="441110" cy="44111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E28535-9588-F042-84CD-981B7152F404}">
      <dsp:nvSpPr>
        <dsp:cNvPr id="0" name=""/>
        <dsp:cNvSpPr/>
      </dsp:nvSpPr>
      <dsp:spPr>
        <a:xfrm>
          <a:off x="926332" y="4013864"/>
          <a:ext cx="9257701" cy="802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80" tIns="84880" rIns="84880" bIns="8488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latin typeface="Segoe UI Light" panose="020B0502040204020203" pitchFamily="34" charset="0"/>
            </a:rPr>
            <a:t>Can be shared, packaged and certified via GitHub</a:t>
          </a:r>
          <a:endParaRPr lang="en-GB" sz="1900" kern="1200" dirty="0"/>
        </a:p>
      </dsp:txBody>
      <dsp:txXfrm>
        <a:off x="926332" y="4013864"/>
        <a:ext cx="9257701" cy="8020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20D592-C47D-480E-9FCE-0B6AA553978A}">
      <dsp:nvSpPr>
        <dsp:cNvPr id="0" name=""/>
        <dsp:cNvSpPr/>
      </dsp:nvSpPr>
      <dsp:spPr>
        <a:xfrm>
          <a:off x="0" y="1559"/>
          <a:ext cx="10184034" cy="66434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1"/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bg1"/>
            </a:gs>
          </a:gsLst>
          <a:lin ang="27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544F2F-7B63-4213-B3D8-8A7273281936}">
      <dsp:nvSpPr>
        <dsp:cNvPr id="0" name=""/>
        <dsp:cNvSpPr/>
      </dsp:nvSpPr>
      <dsp:spPr>
        <a:xfrm>
          <a:off x="200965" y="151037"/>
          <a:ext cx="365392" cy="365392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92899B-6826-4880-BD30-CE5A016393F8}">
      <dsp:nvSpPr>
        <dsp:cNvPr id="0" name=""/>
        <dsp:cNvSpPr/>
      </dsp:nvSpPr>
      <dsp:spPr>
        <a:xfrm>
          <a:off x="767323" y="1559"/>
          <a:ext cx="9416710" cy="664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10" tIns="70310" rIns="70310" bIns="7031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>
              <a:latin typeface="Segoe UI Light" panose="020B0502040204020203" pitchFamily="34" charset="0"/>
            </a:rPr>
            <a:t>Read the docs / know the API you want to build the connector for</a:t>
          </a:r>
          <a:endParaRPr lang="en-US" sz="1900" b="0" i="0" kern="1200" dirty="0">
            <a:latin typeface="Segoe UI Light" panose="020B0502040204020203" pitchFamily="34" charset="0"/>
          </a:endParaRPr>
        </a:p>
      </dsp:txBody>
      <dsp:txXfrm>
        <a:off x="767323" y="1559"/>
        <a:ext cx="9416710" cy="664349"/>
      </dsp:txXfrm>
    </dsp:sp>
    <dsp:sp modelId="{D37F4A97-66CD-9942-A538-38CFF825C19E}">
      <dsp:nvSpPr>
        <dsp:cNvPr id="0" name=""/>
        <dsp:cNvSpPr/>
      </dsp:nvSpPr>
      <dsp:spPr>
        <a:xfrm>
          <a:off x="0" y="831995"/>
          <a:ext cx="10184034" cy="6643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/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bg1"/>
            </a:gs>
          </a:gsLst>
          <a:lin ang="2700000" scaled="1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2ACE1F-662A-6040-89A8-D000CE29B15B}">
      <dsp:nvSpPr>
        <dsp:cNvPr id="0" name=""/>
        <dsp:cNvSpPr/>
      </dsp:nvSpPr>
      <dsp:spPr>
        <a:xfrm>
          <a:off x="200965" y="981474"/>
          <a:ext cx="365392" cy="365392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947A62-0B06-E54A-805C-E0D94EC1B56F}">
      <dsp:nvSpPr>
        <dsp:cNvPr id="0" name=""/>
        <dsp:cNvSpPr/>
      </dsp:nvSpPr>
      <dsp:spPr>
        <a:xfrm>
          <a:off x="767323" y="831995"/>
          <a:ext cx="9416710" cy="664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10" tIns="70310" rIns="70310" bIns="7031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>
              <a:latin typeface="Segoe UI Light" panose="020B0502040204020203" pitchFamily="34" charset="0"/>
            </a:rPr>
            <a:t>Start in one of the products (Power Apps, Power Automate or Logic Apps)</a:t>
          </a:r>
        </a:p>
      </dsp:txBody>
      <dsp:txXfrm>
        <a:off x="767323" y="831995"/>
        <a:ext cx="9416710" cy="664349"/>
      </dsp:txXfrm>
    </dsp:sp>
    <dsp:sp modelId="{E425BB0E-1156-7246-A8FB-F2870230891D}">
      <dsp:nvSpPr>
        <dsp:cNvPr id="0" name=""/>
        <dsp:cNvSpPr/>
      </dsp:nvSpPr>
      <dsp:spPr>
        <a:xfrm>
          <a:off x="0" y="1662432"/>
          <a:ext cx="10184034" cy="6643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/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bg1"/>
            </a:gs>
          </a:gsLst>
          <a:lin ang="2700000" scaled="1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43F1D6-4401-BC4A-9236-C5A41D57969F}">
      <dsp:nvSpPr>
        <dsp:cNvPr id="0" name=""/>
        <dsp:cNvSpPr/>
      </dsp:nvSpPr>
      <dsp:spPr>
        <a:xfrm>
          <a:off x="200965" y="1811910"/>
          <a:ext cx="365392" cy="365392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FD498D-A3EB-0B4C-BCB0-12E3DECF8938}">
      <dsp:nvSpPr>
        <dsp:cNvPr id="0" name=""/>
        <dsp:cNvSpPr/>
      </dsp:nvSpPr>
      <dsp:spPr>
        <a:xfrm>
          <a:off x="767323" y="1662432"/>
          <a:ext cx="9416710" cy="664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10" tIns="70310" rIns="70310" bIns="7031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>
              <a:latin typeface="Segoe UI Light" panose="020B0502040204020203" pitchFamily="34" charset="0"/>
            </a:rPr>
            <a:t>Set up the authentication</a:t>
          </a:r>
        </a:p>
      </dsp:txBody>
      <dsp:txXfrm>
        <a:off x="767323" y="1662432"/>
        <a:ext cx="9416710" cy="664349"/>
      </dsp:txXfrm>
    </dsp:sp>
    <dsp:sp modelId="{CFC7606F-28D6-804A-9153-A4936BDD4DEC}">
      <dsp:nvSpPr>
        <dsp:cNvPr id="0" name=""/>
        <dsp:cNvSpPr/>
      </dsp:nvSpPr>
      <dsp:spPr>
        <a:xfrm>
          <a:off x="0" y="2492868"/>
          <a:ext cx="10184034" cy="6643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/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bg1"/>
            </a:gs>
          </a:gsLst>
          <a:lin ang="2700000" scaled="1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EBC63F-C897-8247-BC2A-20FF4661BF51}">
      <dsp:nvSpPr>
        <dsp:cNvPr id="0" name=""/>
        <dsp:cNvSpPr/>
      </dsp:nvSpPr>
      <dsp:spPr>
        <a:xfrm>
          <a:off x="200965" y="2642347"/>
          <a:ext cx="365392" cy="365392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194EF5-6993-3341-A0C4-1AA81A64CA49}">
      <dsp:nvSpPr>
        <dsp:cNvPr id="0" name=""/>
        <dsp:cNvSpPr/>
      </dsp:nvSpPr>
      <dsp:spPr>
        <a:xfrm>
          <a:off x="767323" y="2492868"/>
          <a:ext cx="9416710" cy="664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10" tIns="70310" rIns="70310" bIns="7031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>
              <a:latin typeface="Segoe UI Light" panose="020B0502040204020203" pitchFamily="34" charset="0"/>
            </a:rPr>
            <a:t>Define the operations (triggers / actions) for your connector</a:t>
          </a:r>
        </a:p>
      </dsp:txBody>
      <dsp:txXfrm>
        <a:off x="767323" y="2492868"/>
        <a:ext cx="9416710" cy="664349"/>
      </dsp:txXfrm>
    </dsp:sp>
    <dsp:sp modelId="{73033FD7-E6E0-B54B-BC38-E80637F8DF6D}">
      <dsp:nvSpPr>
        <dsp:cNvPr id="0" name=""/>
        <dsp:cNvSpPr/>
      </dsp:nvSpPr>
      <dsp:spPr>
        <a:xfrm>
          <a:off x="0" y="3323305"/>
          <a:ext cx="10184034" cy="6643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/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bg1"/>
            </a:gs>
          </a:gsLst>
          <a:lin ang="2700000" scaled="1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08AFB2-E422-5F42-AEA6-1388800AEF2C}">
      <dsp:nvSpPr>
        <dsp:cNvPr id="0" name=""/>
        <dsp:cNvSpPr/>
      </dsp:nvSpPr>
      <dsp:spPr>
        <a:xfrm>
          <a:off x="200965" y="3472783"/>
          <a:ext cx="365392" cy="365392"/>
        </a:xfrm>
        <a:prstGeom prst="rect">
          <a:avLst/>
        </a:prstGeom>
        <a:blipFill rotWithShape="1"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DF10F5-0B81-854A-9395-EFD6BF004A54}">
      <dsp:nvSpPr>
        <dsp:cNvPr id="0" name=""/>
        <dsp:cNvSpPr/>
      </dsp:nvSpPr>
      <dsp:spPr>
        <a:xfrm>
          <a:off x="767323" y="3323305"/>
          <a:ext cx="9416710" cy="664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10" tIns="70310" rIns="70310" bIns="7031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>
              <a:latin typeface="Segoe UI Light" panose="020B0502040204020203" pitchFamily="34" charset="0"/>
            </a:rPr>
            <a:t>Add code if needed (for now, C# code is supported)</a:t>
          </a:r>
        </a:p>
      </dsp:txBody>
      <dsp:txXfrm>
        <a:off x="767323" y="3323305"/>
        <a:ext cx="9416710" cy="664349"/>
      </dsp:txXfrm>
    </dsp:sp>
    <dsp:sp modelId="{A6367804-57E1-9F41-A760-7B3D2F575310}">
      <dsp:nvSpPr>
        <dsp:cNvPr id="0" name=""/>
        <dsp:cNvSpPr/>
      </dsp:nvSpPr>
      <dsp:spPr>
        <a:xfrm>
          <a:off x="0" y="4153741"/>
          <a:ext cx="10184034" cy="6643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/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bg1"/>
            </a:gs>
          </a:gsLst>
          <a:lin ang="2700000" scaled="1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1F553A-CFB0-2247-A2F9-E1A368406786}">
      <dsp:nvSpPr>
        <dsp:cNvPr id="0" name=""/>
        <dsp:cNvSpPr/>
      </dsp:nvSpPr>
      <dsp:spPr>
        <a:xfrm>
          <a:off x="200965" y="4303220"/>
          <a:ext cx="365392" cy="365392"/>
        </a:xfrm>
        <a:prstGeom prst="rect">
          <a:avLst/>
        </a:prstGeom>
        <a:blipFill rotWithShape="1"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6C9319-4883-544C-9E57-E19583FF04F4}">
      <dsp:nvSpPr>
        <dsp:cNvPr id="0" name=""/>
        <dsp:cNvSpPr/>
      </dsp:nvSpPr>
      <dsp:spPr>
        <a:xfrm>
          <a:off x="767323" y="4153741"/>
          <a:ext cx="9416710" cy="664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10" tIns="70310" rIns="70310" bIns="7031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>
              <a:latin typeface="Segoe UI Light" panose="020B0502040204020203" pitchFamily="34" charset="0"/>
            </a:rPr>
            <a:t>Save and test your connector</a:t>
          </a:r>
        </a:p>
      </dsp:txBody>
      <dsp:txXfrm>
        <a:off x="767323" y="4153741"/>
        <a:ext cx="9416710" cy="66434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20D592-C47D-480E-9FCE-0B6AA553978A}">
      <dsp:nvSpPr>
        <dsp:cNvPr id="0" name=""/>
        <dsp:cNvSpPr/>
      </dsp:nvSpPr>
      <dsp:spPr>
        <a:xfrm>
          <a:off x="0" y="1559"/>
          <a:ext cx="10307329" cy="6643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/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6">
                <a:lumMod val="20000"/>
                <a:lumOff val="80000"/>
              </a:schemeClr>
            </a:gs>
          </a:gsLst>
          <a:lin ang="2700000" scaled="1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544F2F-7B63-4213-B3D8-8A7273281936}">
      <dsp:nvSpPr>
        <dsp:cNvPr id="0" name=""/>
        <dsp:cNvSpPr/>
      </dsp:nvSpPr>
      <dsp:spPr>
        <a:xfrm>
          <a:off x="200965" y="151037"/>
          <a:ext cx="365392" cy="3653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92899B-6826-4880-BD30-CE5A016393F8}">
      <dsp:nvSpPr>
        <dsp:cNvPr id="0" name=""/>
        <dsp:cNvSpPr/>
      </dsp:nvSpPr>
      <dsp:spPr>
        <a:xfrm>
          <a:off x="767323" y="1559"/>
          <a:ext cx="9540006" cy="664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10" tIns="70310" rIns="70310" bIns="7031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 dirty="0">
              <a:latin typeface="Segoe UI Light" panose="020B0502040204020203" pitchFamily="34" charset="0"/>
            </a:rPr>
            <a:t>Create from blank</a:t>
          </a:r>
          <a:endParaRPr lang="en-US" sz="1900" b="0" i="0" kern="1200" dirty="0">
            <a:latin typeface="Segoe UI Light" panose="020B0502040204020203" pitchFamily="34" charset="0"/>
          </a:endParaRPr>
        </a:p>
      </dsp:txBody>
      <dsp:txXfrm>
        <a:off x="767323" y="1559"/>
        <a:ext cx="9540006" cy="664349"/>
      </dsp:txXfrm>
    </dsp:sp>
    <dsp:sp modelId="{4CDB3BC9-94A8-1942-A0D7-A6C018FBD8C0}">
      <dsp:nvSpPr>
        <dsp:cNvPr id="0" name=""/>
        <dsp:cNvSpPr/>
      </dsp:nvSpPr>
      <dsp:spPr>
        <a:xfrm>
          <a:off x="0" y="831995"/>
          <a:ext cx="10307329" cy="6643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/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6">
                <a:lumMod val="20000"/>
                <a:lumOff val="80000"/>
              </a:schemeClr>
            </a:gs>
          </a:gsLst>
          <a:lin ang="2700000" scaled="1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F5EC67-82DB-3A47-BE47-F2ADC99F3A08}">
      <dsp:nvSpPr>
        <dsp:cNvPr id="0" name=""/>
        <dsp:cNvSpPr/>
      </dsp:nvSpPr>
      <dsp:spPr>
        <a:xfrm>
          <a:off x="200965" y="981474"/>
          <a:ext cx="365392" cy="3653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082CCF-919A-1445-A443-34F82F2607F2}">
      <dsp:nvSpPr>
        <dsp:cNvPr id="0" name=""/>
        <dsp:cNvSpPr/>
      </dsp:nvSpPr>
      <dsp:spPr>
        <a:xfrm>
          <a:off x="767323" y="831995"/>
          <a:ext cx="9540006" cy="664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10" tIns="70310" rIns="70310" bIns="7031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>
              <a:latin typeface="Segoe UI Light" panose="020B0502040204020203" pitchFamily="34" charset="0"/>
            </a:rPr>
            <a:t>Create from Azure Service (Preview)</a:t>
          </a:r>
        </a:p>
      </dsp:txBody>
      <dsp:txXfrm>
        <a:off x="767323" y="831995"/>
        <a:ext cx="9540006" cy="664349"/>
      </dsp:txXfrm>
    </dsp:sp>
    <dsp:sp modelId="{B4969633-86E4-AB41-BEEF-CAF2378C4FFC}">
      <dsp:nvSpPr>
        <dsp:cNvPr id="0" name=""/>
        <dsp:cNvSpPr/>
      </dsp:nvSpPr>
      <dsp:spPr>
        <a:xfrm>
          <a:off x="0" y="1662432"/>
          <a:ext cx="10307329" cy="6643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/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6">
                <a:lumMod val="20000"/>
                <a:lumOff val="80000"/>
              </a:schemeClr>
            </a:gs>
          </a:gsLst>
          <a:lin ang="2700000" scaled="1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A21375-639A-3F41-8793-387ACBF9EA6B}">
      <dsp:nvSpPr>
        <dsp:cNvPr id="0" name=""/>
        <dsp:cNvSpPr/>
      </dsp:nvSpPr>
      <dsp:spPr>
        <a:xfrm>
          <a:off x="200965" y="1811910"/>
          <a:ext cx="365392" cy="3653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64BE0B-40F6-8D46-B696-2F043B63C4F9}">
      <dsp:nvSpPr>
        <dsp:cNvPr id="0" name=""/>
        <dsp:cNvSpPr/>
      </dsp:nvSpPr>
      <dsp:spPr>
        <a:xfrm>
          <a:off x="767323" y="1662432"/>
          <a:ext cx="9540006" cy="664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10" tIns="70310" rIns="70310" bIns="7031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>
              <a:latin typeface="Segoe UI Light" panose="020B0502040204020203" pitchFamily="34" charset="0"/>
            </a:rPr>
            <a:t>Import an </a:t>
          </a:r>
          <a:r>
            <a:rPr lang="en-US" sz="1900" b="0" i="0" kern="1200" dirty="0" err="1">
              <a:latin typeface="Segoe UI Light" panose="020B0502040204020203" pitchFamily="34" charset="0"/>
            </a:rPr>
            <a:t>OpenAPI</a:t>
          </a:r>
          <a:r>
            <a:rPr lang="en-US" sz="1900" b="0" i="0" kern="1200" dirty="0">
              <a:latin typeface="Segoe UI Light" panose="020B0502040204020203" pitchFamily="34" charset="0"/>
            </a:rPr>
            <a:t> file</a:t>
          </a:r>
        </a:p>
      </dsp:txBody>
      <dsp:txXfrm>
        <a:off x="767323" y="1662432"/>
        <a:ext cx="9540006" cy="664349"/>
      </dsp:txXfrm>
    </dsp:sp>
    <dsp:sp modelId="{9BEC0F33-85C8-F249-8219-2A26EF3935D7}">
      <dsp:nvSpPr>
        <dsp:cNvPr id="0" name=""/>
        <dsp:cNvSpPr/>
      </dsp:nvSpPr>
      <dsp:spPr>
        <a:xfrm>
          <a:off x="0" y="2492868"/>
          <a:ext cx="10307329" cy="6643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/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6">
                <a:lumMod val="20000"/>
                <a:lumOff val="80000"/>
              </a:schemeClr>
            </a:gs>
          </a:gsLst>
          <a:lin ang="2700000" scaled="1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DDA7D1-85F3-464F-A13A-715D7A05735B}">
      <dsp:nvSpPr>
        <dsp:cNvPr id="0" name=""/>
        <dsp:cNvSpPr/>
      </dsp:nvSpPr>
      <dsp:spPr>
        <a:xfrm>
          <a:off x="200965" y="2642347"/>
          <a:ext cx="365392" cy="3653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39FD84-2DF6-2B48-9EC9-760552FA8F7A}">
      <dsp:nvSpPr>
        <dsp:cNvPr id="0" name=""/>
        <dsp:cNvSpPr/>
      </dsp:nvSpPr>
      <dsp:spPr>
        <a:xfrm>
          <a:off x="767323" y="2492868"/>
          <a:ext cx="9540006" cy="664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10" tIns="70310" rIns="70310" bIns="7031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>
              <a:latin typeface="Segoe UI Light" panose="020B0502040204020203" pitchFamily="34" charset="0"/>
            </a:rPr>
            <a:t>Import an </a:t>
          </a:r>
          <a:r>
            <a:rPr lang="en-US" sz="1900" b="0" i="0" kern="1200" dirty="0" err="1">
              <a:latin typeface="Segoe UI Light" panose="020B0502040204020203" pitchFamily="34" charset="0"/>
            </a:rPr>
            <a:t>OpenAPI</a:t>
          </a:r>
          <a:r>
            <a:rPr lang="en-US" sz="1900" b="0" i="0" kern="1200" dirty="0">
              <a:latin typeface="Segoe UI Light" panose="020B0502040204020203" pitchFamily="34" charset="0"/>
            </a:rPr>
            <a:t> from URL</a:t>
          </a:r>
        </a:p>
      </dsp:txBody>
      <dsp:txXfrm>
        <a:off x="767323" y="2492868"/>
        <a:ext cx="9540006" cy="664349"/>
      </dsp:txXfrm>
    </dsp:sp>
    <dsp:sp modelId="{DEBA26BF-3BEB-0B4C-9FF0-E194176C0F71}">
      <dsp:nvSpPr>
        <dsp:cNvPr id="0" name=""/>
        <dsp:cNvSpPr/>
      </dsp:nvSpPr>
      <dsp:spPr>
        <a:xfrm>
          <a:off x="0" y="3323305"/>
          <a:ext cx="10307329" cy="6643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/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6">
                <a:lumMod val="20000"/>
                <a:lumOff val="80000"/>
              </a:schemeClr>
            </a:gs>
          </a:gsLst>
          <a:lin ang="2700000" scaled="1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BA3752-C53F-CC4D-9971-45D05F271C60}">
      <dsp:nvSpPr>
        <dsp:cNvPr id="0" name=""/>
        <dsp:cNvSpPr/>
      </dsp:nvSpPr>
      <dsp:spPr>
        <a:xfrm>
          <a:off x="200965" y="3472783"/>
          <a:ext cx="365392" cy="36539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EE60BA-FF61-404F-A1E3-0F4CED78D285}">
      <dsp:nvSpPr>
        <dsp:cNvPr id="0" name=""/>
        <dsp:cNvSpPr/>
      </dsp:nvSpPr>
      <dsp:spPr>
        <a:xfrm>
          <a:off x="767323" y="3323305"/>
          <a:ext cx="9540006" cy="664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10" tIns="70310" rIns="70310" bIns="7031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>
              <a:latin typeface="Segoe UI Light" panose="020B0502040204020203" pitchFamily="34" charset="0"/>
            </a:rPr>
            <a:t>Import a Postman collection</a:t>
          </a:r>
        </a:p>
      </dsp:txBody>
      <dsp:txXfrm>
        <a:off x="767323" y="3323305"/>
        <a:ext cx="9540006" cy="664349"/>
      </dsp:txXfrm>
    </dsp:sp>
    <dsp:sp modelId="{A4D0A183-46B9-9346-94F0-9738B4929113}">
      <dsp:nvSpPr>
        <dsp:cNvPr id="0" name=""/>
        <dsp:cNvSpPr/>
      </dsp:nvSpPr>
      <dsp:spPr>
        <a:xfrm>
          <a:off x="0" y="4153741"/>
          <a:ext cx="10307329" cy="6643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/>
            </a:gs>
            <a:gs pos="49000">
              <a:schemeClr val="accent1">
                <a:lumMod val="40000"/>
                <a:lumOff val="60000"/>
              </a:schemeClr>
            </a:gs>
            <a:gs pos="100000">
              <a:schemeClr val="accent6">
                <a:lumMod val="20000"/>
                <a:lumOff val="80000"/>
              </a:schemeClr>
            </a:gs>
          </a:gsLst>
          <a:lin ang="2700000" scaled="1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313EBB-02AE-F348-BDDE-07C72027FDDA}">
      <dsp:nvSpPr>
        <dsp:cNvPr id="0" name=""/>
        <dsp:cNvSpPr/>
      </dsp:nvSpPr>
      <dsp:spPr>
        <a:xfrm>
          <a:off x="200965" y="4303220"/>
          <a:ext cx="365392" cy="365392"/>
        </a:xfrm>
        <a:prstGeom prst="rect">
          <a:avLst/>
        </a:prstGeom>
        <a:blipFill>
          <a:blip xmlns:r="http://schemas.openxmlformats.org/officeDocument/2006/relationships" r:embed="rId11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78AE0B-B1AD-ED4F-84ED-6CA895FE53E6}">
      <dsp:nvSpPr>
        <dsp:cNvPr id="0" name=""/>
        <dsp:cNvSpPr/>
      </dsp:nvSpPr>
      <dsp:spPr>
        <a:xfrm>
          <a:off x="767323" y="4153741"/>
          <a:ext cx="9540006" cy="664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10" tIns="70310" rIns="70310" bIns="7031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>
              <a:latin typeface="Segoe UI Light" panose="020B0502040204020203" pitchFamily="34" charset="0"/>
            </a:rPr>
            <a:t>Import from GitHub</a:t>
          </a:r>
        </a:p>
      </dsp:txBody>
      <dsp:txXfrm>
        <a:off x="767323" y="4153741"/>
        <a:ext cx="9540006" cy="6643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5D6D13-9BFC-AD41-8D2A-5DAB0006202F}" type="datetimeFigureOut">
              <a:rPr lang="en-NL" smtClean="0"/>
              <a:t>04/08/2023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E4AB3-A421-FC4F-932D-0A09F7AFCFE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23452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>
                <a:effectLst/>
                <a:latin typeface="ui-monospace"/>
              </a:rPr>
              <a:t>pac</a:t>
            </a:r>
            <a:r>
              <a:rPr lang="en-GB" dirty="0">
                <a:effectLst/>
                <a:latin typeface="ui-monospace"/>
              </a:rPr>
              <a:t> connector list</a:t>
            </a:r>
          </a:p>
          <a:p>
            <a:endParaRPr lang="en-GB" dirty="0">
              <a:effectLst/>
              <a:latin typeface="ui-monospace"/>
            </a:endParaRPr>
          </a:p>
          <a:p>
            <a:r>
              <a:rPr lang="en-GB" dirty="0" err="1">
                <a:effectLst/>
                <a:latin typeface="ui-monospace"/>
              </a:rPr>
              <a:t>pac</a:t>
            </a:r>
            <a:r>
              <a:rPr lang="en-GB" dirty="0">
                <a:effectLst/>
                <a:latin typeface="ui-monospace"/>
              </a:rPr>
              <a:t> connector download --connector-id 392cf714-0036-4bc1-be54-c30160af6663</a:t>
            </a:r>
          </a:p>
          <a:p>
            <a:endParaRPr lang="en-GB" dirty="0">
              <a:effectLst/>
              <a:latin typeface="ui-monospace"/>
            </a:endParaRPr>
          </a:p>
          <a:p>
            <a:r>
              <a:rPr lang="en-GB" dirty="0">
                <a:effectLst/>
                <a:latin typeface="ui-monospace"/>
              </a:rPr>
              <a:t>"x-</a:t>
            </a:r>
            <a:r>
              <a:rPr lang="en-GB" dirty="0" err="1">
                <a:effectLst/>
                <a:latin typeface="ui-monospace"/>
              </a:rPr>
              <a:t>ms</a:t>
            </a:r>
            <a:r>
              <a:rPr lang="en-GB" dirty="0">
                <a:effectLst/>
                <a:latin typeface="ui-monospace"/>
              </a:rPr>
              <a:t>-dynamic-values": { "</a:t>
            </a:r>
            <a:r>
              <a:rPr lang="en-GB" dirty="0" err="1">
                <a:effectLst/>
                <a:latin typeface="ui-monospace"/>
              </a:rPr>
              <a:t>operationId</a:t>
            </a:r>
            <a:r>
              <a:rPr lang="en-GB" dirty="0">
                <a:effectLst/>
                <a:latin typeface="ui-monospace"/>
              </a:rPr>
              <a:t>": "</a:t>
            </a:r>
            <a:r>
              <a:rPr lang="en-GB" dirty="0" err="1">
                <a:effectLst/>
                <a:latin typeface="ui-monospace"/>
              </a:rPr>
              <a:t>GetCategories</a:t>
            </a:r>
            <a:r>
              <a:rPr lang="en-GB" dirty="0">
                <a:effectLst/>
                <a:latin typeface="ui-monospace"/>
              </a:rPr>
              <a:t>" }</a:t>
            </a:r>
          </a:p>
          <a:p>
            <a:endParaRPr lang="en-GB" dirty="0">
              <a:effectLst/>
              <a:latin typeface="ui-monospac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>
                <a:effectLst/>
                <a:latin typeface="ui-monospace"/>
              </a:rPr>
              <a:t>pac</a:t>
            </a:r>
            <a:r>
              <a:rPr lang="en-GB" dirty="0">
                <a:effectLst/>
                <a:latin typeface="ui-monospace"/>
              </a:rPr>
              <a:t> connector update --connector-id 392cf714-0036-4bc1-be54-c30160af6663 --</a:t>
            </a:r>
            <a:r>
              <a:rPr lang="en-GB" dirty="0" err="1">
                <a:effectLst/>
                <a:latin typeface="ui-monospace"/>
              </a:rPr>
              <a:t>api</a:t>
            </a:r>
            <a:r>
              <a:rPr lang="en-GB" dirty="0">
                <a:effectLst/>
                <a:latin typeface="ui-monospace"/>
              </a:rPr>
              <a:t>-definition-file </a:t>
            </a:r>
            <a:r>
              <a:rPr lang="en-GB" dirty="0" err="1">
                <a:effectLst/>
                <a:latin typeface="ui-monospace"/>
              </a:rPr>
              <a:t>apiDefinition.json</a:t>
            </a:r>
            <a:endParaRPr lang="en-GB" dirty="0">
              <a:effectLst/>
              <a:latin typeface="ui-monospace"/>
            </a:endParaRP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E4AB3-A421-FC4F-932D-0A09F7AFCFEE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57917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10.sv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sv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svg"/><Relationship Id="rId9" Type="http://schemas.openxmlformats.org/officeDocument/2006/relationships/image" Target="../media/image10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10.sv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sv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svg"/><Relationship Id="rId9" Type="http://schemas.openxmlformats.org/officeDocument/2006/relationships/image" Target="../media/image10.sv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10.sv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sv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svg"/><Relationship Id="rId9" Type="http://schemas.openxmlformats.org/officeDocument/2006/relationships/image" Target="../media/image10.sv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10.sv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sv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svg"/><Relationship Id="rId9" Type="http://schemas.openxmlformats.org/officeDocument/2006/relationships/image" Target="../media/image10.sv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173CE372-DC81-6CBA-2EA8-7493FE94AA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F30E3E5-67E4-9308-09B1-A765558F7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5974080"/>
          </a:xfrm>
          <a:prstGeom prst="rect">
            <a:avLst/>
          </a:prstGeom>
          <a:solidFill>
            <a:srgbClr val="29235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23398-1403-73CC-0C84-9D2FE2B0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B58E6-A0F1-15AC-37C1-A0A2FA74D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070FDC-539B-8B98-8D9F-78776F95C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5925946"/>
            <a:ext cx="12192000" cy="1005206"/>
            <a:chOff x="0" y="5852794"/>
            <a:chExt cx="12192000" cy="10052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94E425-0AAE-20C0-6E7E-BFC1B5576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560"/>
            <a:stretch/>
          </p:blipFill>
          <p:spPr>
            <a:xfrm rot="10800000" flipH="1">
              <a:off x="0" y="5852794"/>
              <a:ext cx="7096638" cy="10052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836E084-F0FB-6DD2-BB0E-8A682271E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12" t="74560" r="14279"/>
            <a:stretch/>
          </p:blipFill>
          <p:spPr>
            <a:xfrm rot="10800000" flipH="1">
              <a:off x="6741160" y="5852794"/>
              <a:ext cx="5450840" cy="1005206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60212E4-9CF0-0E09-3B6D-8F89ACE4B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13120"/>
            <a:ext cx="12192000" cy="103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Scottish Summit Logo">
            <a:extLst>
              <a:ext uri="{FF2B5EF4-FFF2-40B4-BE49-F238E27FC236}">
                <a16:creationId xmlns:a16="http://schemas.microsoft.com/office/drawing/2014/main" id="{CA7D46ED-4EE7-12E4-335C-30DDDCDF37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7" y="3997691"/>
            <a:ext cx="2838208" cy="28382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16A19E3-D24B-8166-A102-58D481D4FC7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530004">
            <a:off x="7522609" y="-1603396"/>
            <a:ext cx="5412371" cy="2924292"/>
          </a:xfrm>
          <a:prstGeom prst="rect">
            <a:avLst/>
          </a:prstGeom>
        </p:spPr>
      </p:pic>
      <p:sp>
        <p:nvSpPr>
          <p:cNvPr id="19" name="Date Placeholder 3" descr="#ScottishSummit2022">
            <a:extLst>
              <a:ext uri="{FF2B5EF4-FFF2-40B4-BE49-F238E27FC236}">
                <a16:creationId xmlns:a16="http://schemas.microsoft.com/office/drawing/2014/main" id="{5FCE33DD-FBF4-E643-688F-5BF1F51291BE}"/>
              </a:ext>
            </a:extLst>
          </p:cNvPr>
          <p:cNvSpPr txBox="1">
            <a:spLocks/>
          </p:cNvSpPr>
          <p:nvPr userDrawn="1"/>
        </p:nvSpPr>
        <p:spPr>
          <a:xfrm rot="985538">
            <a:off x="8421893" y="381022"/>
            <a:ext cx="3848862" cy="4727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200" dirty="0">
                <a:ln w="12700">
                  <a:noFill/>
                </a:ln>
                <a:solidFill>
                  <a:schemeClr val="tx1"/>
                </a:solidFill>
                <a:effectLst/>
              </a:rPr>
              <a:t>#ScottishSummit2023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7CD415F-4E44-42E0-752D-DFA720609C42}"/>
              </a:ext>
            </a:extLst>
          </p:cNvPr>
          <p:cNvGrpSpPr/>
          <p:nvPr userDrawn="1"/>
        </p:nvGrpSpPr>
        <p:grpSpPr>
          <a:xfrm>
            <a:off x="9946136" y="3179757"/>
            <a:ext cx="2194048" cy="3263086"/>
            <a:chOff x="9459472" y="2858263"/>
            <a:chExt cx="2697984" cy="4012563"/>
          </a:xfrm>
        </p:grpSpPr>
        <p:pic>
          <p:nvPicPr>
            <p:cNvPr id="27" name="Graphic 26" descr="Outline map of Scotland&#10;">
              <a:extLst>
                <a:ext uri="{FF2B5EF4-FFF2-40B4-BE49-F238E27FC236}">
                  <a16:creationId xmlns:a16="http://schemas.microsoft.com/office/drawing/2014/main" id="{3647B7CB-DF75-3B45-74BE-06080730A3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94778" y="2893190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4" name="Graphic 53" descr="Outline map of Scotland&#10;">
              <a:extLst>
                <a:ext uri="{FF2B5EF4-FFF2-40B4-BE49-F238E27FC236}">
                  <a16:creationId xmlns:a16="http://schemas.microsoft.com/office/drawing/2014/main" id="{68D8FB4C-4AA8-E5E9-757F-438A9524E7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459472" y="2858263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1359EECC-724F-2887-C3FA-9D755EF4164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61380" flipV="1">
            <a:off x="7278157" y="4605456"/>
            <a:ext cx="3940228" cy="1191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C145E-CE0F-AA4D-B649-CF7298FA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5BEB-D7CE-023F-9169-B6C8D570C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4873" y="3509963"/>
            <a:ext cx="5842254" cy="1030288"/>
          </a:xfr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1605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5DEE4F-1019-16D9-0E52-3198C35B08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543" y="936543"/>
            <a:ext cx="5153818" cy="6978098"/>
          </a:xfrm>
          <a:prstGeom prst="rect">
            <a:avLst/>
          </a:prstGeom>
        </p:spPr>
      </p:pic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C9C771EC-070F-FBBA-77C8-1862A5988B1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341905" y="1034251"/>
            <a:ext cx="4456481" cy="3102229"/>
          </a:xfrm>
          <a:prstGeom prst="roundRect">
            <a:avLst>
              <a:gd name="adj" fmla="val 2236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33CD8-6B68-F1AD-2CBD-F2139AC3660E}"/>
              </a:ext>
            </a:extLst>
          </p:cNvPr>
          <p:cNvSpPr txBox="1"/>
          <p:nvPr userDrawn="1"/>
        </p:nvSpPr>
        <p:spPr>
          <a:xfrm>
            <a:off x="909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 dirty="0">
                <a:solidFill>
                  <a:schemeClr val="bg1"/>
                </a:solidFill>
                <a:latin typeface="+mj-lt"/>
              </a:rPr>
              <a:t>#ScottishSummit2023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20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5" grpId="0" animBg="1"/>
      <p:bldP spid="15" grpId="1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033F83-ECE8-2AA5-57A0-28D3BFB381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676" y="1155701"/>
            <a:ext cx="3952279" cy="5148262"/>
          </a:xfrm>
          <a:prstGeom prst="rect">
            <a:avLst/>
          </a:prstGeom>
        </p:spPr>
      </p:pic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ABAF6B66-A1F9-EACB-D2F0-D8D02F6E838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8138795" y="1331913"/>
            <a:ext cx="3026954" cy="4346575"/>
          </a:xfrm>
          <a:prstGeom prst="roundRect">
            <a:avLst>
              <a:gd name="adj" fmla="val 1678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C7CDB3-68F0-956C-4101-5F7918B2586E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 dirty="0">
                <a:solidFill>
                  <a:schemeClr val="bg1"/>
                </a:solidFill>
                <a:latin typeface="+mj-lt"/>
              </a:rPr>
              <a:t>#ScottishSummit2023</a:t>
            </a:r>
          </a:p>
        </p:txBody>
      </p:sp>
    </p:spTree>
    <p:extLst>
      <p:ext uri="{BB962C8B-B14F-4D97-AF65-F5344CB8AC3E}">
        <p14:creationId xmlns:p14="http://schemas.microsoft.com/office/powerpoint/2010/main" val="131199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7" grpId="0" animBg="1"/>
      <p:bldP spid="17" grpId="1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#ScottishSummit2023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853B9D-1757-8152-4658-0D5249322E06}"/>
              </a:ext>
            </a:extLst>
          </p:cNvPr>
          <p:cNvSpPr/>
          <p:nvPr userDrawn="1"/>
        </p:nvSpPr>
        <p:spPr>
          <a:xfrm>
            <a:off x="1041400" y="4155440"/>
            <a:ext cx="11150600" cy="599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A8CB33-A5DF-FEE3-7C93-2012D4056639}"/>
              </a:ext>
            </a:extLst>
          </p:cNvPr>
          <p:cNvSpPr/>
          <p:nvPr userDrawn="1"/>
        </p:nvSpPr>
        <p:spPr>
          <a:xfrm>
            <a:off x="1041400" y="1513707"/>
            <a:ext cx="11150600" cy="26417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CA831D-60A5-07B5-B9EE-714D15E5B3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68438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0924193B-C42E-6356-24F2-6242BB3AAD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69034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6FBFF7DE-C372-EA70-70EE-74521360C3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69630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6D5F484-E750-A551-8D79-69D21E8D4A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64376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D95D8B0-AC3B-590D-730C-AF915EF68B5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31975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F3C6DDF-70DF-8D73-494D-42F7005715F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832691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29E8B6F-72A0-922A-B903-A3AE7FB3A74F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316038" y="1604963"/>
            <a:ext cx="10626725" cy="2438400"/>
          </a:xfrm>
        </p:spPr>
        <p:txBody>
          <a:bodyPr anchor="ctr"/>
          <a:lstStyle>
            <a:lvl1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  <a:lvl2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2pPr>
            <a:lvl3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3pPr>
            <a:lvl4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4pPr>
            <a:lvl5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11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3E33C-EB69-08BB-846C-85C9E08C5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25431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1B5CCE-7540-3920-DCA4-C8818F21F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C521F-636D-6907-BF1C-9F1B3CBBA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9A13AB-D5C0-5193-B4EA-89C5F1D8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A5CF78-C5FE-618A-464D-84EF59AC2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928" y="2"/>
            <a:ext cx="5708072" cy="6857997"/>
          </a:xfrm>
          <a:prstGeom prst="rect">
            <a:avLst/>
          </a:prstGeom>
          <a:solidFill>
            <a:schemeClr val="tx2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2C4327-F5C2-9B53-54AB-2E6DE570A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927" y="3429001"/>
            <a:ext cx="5708073" cy="26046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5C645E2-9A93-FF5B-1C2A-1C38BFF69C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8725" y="1609725"/>
            <a:ext cx="5160963" cy="469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564EDCB-CCD9-A3BA-CCCE-B38FED3769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83350" y="0"/>
            <a:ext cx="570865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B316AFA-F121-029C-2DBF-57DBA283ADC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19875" y="3678238"/>
            <a:ext cx="2132013" cy="2052637"/>
          </a:xfrm>
        </p:spPr>
        <p:txBody>
          <a:bodyPr/>
          <a:lstStyle/>
          <a:p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7DF5844-7834-FE4A-948E-B4C950D8C3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23325" y="3678238"/>
            <a:ext cx="3225800" cy="2052637"/>
          </a:xfrm>
        </p:spPr>
        <p:txBody>
          <a:bodyPr>
            <a:noAutofit/>
          </a:bodyPr>
          <a:lstStyle>
            <a:lvl1pPr>
              <a:defRPr sz="3600" i="1">
                <a:latin typeface="+mj-lt"/>
              </a:defRPr>
            </a:lvl1pPr>
            <a:lvl2pPr>
              <a:defRPr sz="3200" i="1">
                <a:latin typeface="+mj-lt"/>
              </a:defRPr>
            </a:lvl2pPr>
            <a:lvl3pPr>
              <a:defRPr sz="2800" i="1">
                <a:latin typeface="+mj-lt"/>
              </a:defRPr>
            </a:lvl3pPr>
            <a:lvl4pPr>
              <a:defRPr sz="2400" i="1">
                <a:latin typeface="+mj-lt"/>
              </a:defRPr>
            </a:lvl4pPr>
            <a:lvl5pPr>
              <a:defRPr sz="2400" i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23194B-82ED-C796-A195-F76E21BD5ED1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 dirty="0">
                <a:solidFill>
                  <a:schemeClr val="bg1"/>
                </a:solidFill>
                <a:latin typeface="+mj-lt"/>
              </a:rPr>
              <a:t>#ScottishSummit2023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8526224-7DB7-D2C7-92BA-3BC9FE9DF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sp>
        <p:nvSpPr>
          <p:cNvPr id="21" name="Slide Number Placeholder 5" descr="Slide Number">
            <a:extLst>
              <a:ext uri="{FF2B5EF4-FFF2-40B4-BE49-F238E27FC236}">
                <a16:creationId xmlns:a16="http://schemas.microsoft.com/office/drawing/2014/main" id="{E2B7ED5F-9F11-7425-9FF6-9579D70F3114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2" name="Picture 21" descr="Scottish Summit Logo">
            <a:extLst>
              <a:ext uri="{FF2B5EF4-FFF2-40B4-BE49-F238E27FC236}">
                <a16:creationId xmlns:a16="http://schemas.microsoft.com/office/drawing/2014/main" id="{8C7BBA29-1D02-2170-4213-A39670B659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569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#ScottishSummit2023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9E3BA4-AD64-722A-B901-BD660F870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81130" y="4428039"/>
            <a:ext cx="1477781" cy="1289153"/>
            <a:chOff x="2100080" y="4653708"/>
            <a:chExt cx="1477781" cy="1289153"/>
          </a:xfrm>
          <a:solidFill>
            <a:schemeClr val="bg1"/>
          </a:solidFill>
        </p:grpSpPr>
        <p:sp>
          <p:nvSpPr>
            <p:cNvPr id="7" name="L-Shape 6">
              <a:extLst>
                <a:ext uri="{FF2B5EF4-FFF2-40B4-BE49-F238E27FC236}">
                  <a16:creationId xmlns:a16="http://schemas.microsoft.com/office/drawing/2014/main" id="{F1AFF9E0-8D8E-253E-BB8C-4586A6F04E14}"/>
                </a:ext>
              </a:extLst>
            </p:cNvPr>
            <p:cNvSpPr/>
            <p:nvPr/>
          </p:nvSpPr>
          <p:spPr>
            <a:xfrm rot="5400000">
              <a:off x="2394331" y="4762286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0E0EA91D-A9B8-6ADF-86B1-877FC253EDAE}"/>
                </a:ext>
              </a:extLst>
            </p:cNvPr>
            <p:cNvSpPr/>
            <p:nvPr/>
          </p:nvSpPr>
          <p:spPr>
            <a:xfrm>
              <a:off x="3326639" y="4653708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0DDA7AD-2F31-02FF-9A78-78451F798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11122" y="4024696"/>
            <a:ext cx="1477783" cy="1289153"/>
            <a:chOff x="3730072" y="4250365"/>
            <a:chExt cx="1477783" cy="1289153"/>
          </a:xfrm>
          <a:solidFill>
            <a:schemeClr val="accent1"/>
          </a:solidFill>
        </p:grpSpPr>
        <p:sp>
          <p:nvSpPr>
            <p:cNvPr id="10" name="L-Shape 9">
              <a:extLst>
                <a:ext uri="{FF2B5EF4-FFF2-40B4-BE49-F238E27FC236}">
                  <a16:creationId xmlns:a16="http://schemas.microsoft.com/office/drawing/2014/main" id="{606F621A-EBFC-085D-A44A-19F3A9DFF9B7}"/>
                </a:ext>
              </a:extLst>
            </p:cNvPr>
            <p:cNvSpPr/>
            <p:nvPr/>
          </p:nvSpPr>
          <p:spPr>
            <a:xfrm rot="5400000">
              <a:off x="4024323" y="4358943"/>
              <a:ext cx="886324" cy="1474826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109CC82B-F9E7-4427-EAE2-08829FAC62D1}"/>
                </a:ext>
              </a:extLst>
            </p:cNvPr>
            <p:cNvSpPr/>
            <p:nvPr/>
          </p:nvSpPr>
          <p:spPr>
            <a:xfrm>
              <a:off x="4956633" y="4250365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C1F444-68B8-CDA8-7158-AAF72CFB9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41115" y="3605366"/>
            <a:ext cx="1474826" cy="1305141"/>
            <a:chOff x="5360065" y="3831035"/>
            <a:chExt cx="1474826" cy="1305141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3" name="L-Shape 12">
              <a:extLst>
                <a:ext uri="{FF2B5EF4-FFF2-40B4-BE49-F238E27FC236}">
                  <a16:creationId xmlns:a16="http://schemas.microsoft.com/office/drawing/2014/main" id="{0EEE68DF-D61D-62F2-C537-90E1C96C4DC3}"/>
                </a:ext>
              </a:extLst>
            </p:cNvPr>
            <p:cNvSpPr/>
            <p:nvPr/>
          </p:nvSpPr>
          <p:spPr>
            <a:xfrm rot="5400000">
              <a:off x="5654316" y="3955601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455B8C6F-38D4-2B7F-1E4A-569355FC45C5}"/>
                </a:ext>
              </a:extLst>
            </p:cNvPr>
            <p:cNvSpPr/>
            <p:nvPr/>
          </p:nvSpPr>
          <p:spPr>
            <a:xfrm>
              <a:off x="6583669" y="3831035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897C13-B9B3-EA36-5021-247188A62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768153" y="3186994"/>
            <a:ext cx="1477781" cy="1289153"/>
            <a:chOff x="6987103" y="3412663"/>
            <a:chExt cx="1477781" cy="128915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6" name="L-Shape 15">
              <a:extLst>
                <a:ext uri="{FF2B5EF4-FFF2-40B4-BE49-F238E27FC236}">
                  <a16:creationId xmlns:a16="http://schemas.microsoft.com/office/drawing/2014/main" id="{618D2021-C269-3F5E-37E3-2F9506D4CE3F}"/>
                </a:ext>
              </a:extLst>
            </p:cNvPr>
            <p:cNvSpPr/>
            <p:nvPr/>
          </p:nvSpPr>
          <p:spPr>
            <a:xfrm rot="5400000">
              <a:off x="7281354" y="3521241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3A6A460-2B2F-F35F-05C7-4A204CC864B2}"/>
                </a:ext>
              </a:extLst>
            </p:cNvPr>
            <p:cNvSpPr/>
            <p:nvPr/>
          </p:nvSpPr>
          <p:spPr>
            <a:xfrm>
              <a:off x="8213662" y="3412663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0" name="Group 19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64EBFB14-F0DE-BF44-28C8-72AFCFABE5F6}"/>
              </a:ext>
            </a:extLst>
          </p:cNvPr>
          <p:cNvGrpSpPr/>
          <p:nvPr userDrawn="1"/>
        </p:nvGrpSpPr>
        <p:grpSpPr>
          <a:xfrm>
            <a:off x="10144435" y="2339163"/>
            <a:ext cx="67582" cy="973442"/>
            <a:chOff x="9338695" y="2216156"/>
            <a:chExt cx="67582" cy="973442"/>
          </a:xfrm>
          <a:solidFill>
            <a:schemeClr val="bg2">
              <a:lumMod val="75000"/>
            </a:schemeClr>
          </a:solidFill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66ADEF-86CB-4144-C5A5-64A8B88C4469}"/>
                </a:ext>
              </a:extLst>
            </p:cNvPr>
            <p:cNvCxnSpPr/>
            <p:nvPr/>
          </p:nvCxnSpPr>
          <p:spPr>
            <a:xfrm>
              <a:off x="9372486" y="2258334"/>
              <a:ext cx="0" cy="931264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94F0CB6-EBAD-74A4-0A49-4AE1D07FE42D}"/>
                </a:ext>
              </a:extLst>
            </p:cNvPr>
            <p:cNvSpPr/>
            <p:nvPr/>
          </p:nvSpPr>
          <p:spPr>
            <a:xfrm>
              <a:off x="9338695" y="2216156"/>
              <a:ext cx="67582" cy="67582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4" name="Group 23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16B0D27D-C34D-04A6-7F8C-55E4F7A0B935}"/>
              </a:ext>
            </a:extLst>
          </p:cNvPr>
          <p:cNvGrpSpPr/>
          <p:nvPr userDrawn="1"/>
        </p:nvGrpSpPr>
        <p:grpSpPr>
          <a:xfrm>
            <a:off x="8480651" y="2719725"/>
            <a:ext cx="67582" cy="973442"/>
            <a:chOff x="7699601" y="2636514"/>
            <a:chExt cx="67582" cy="973442"/>
          </a:xfrm>
          <a:solidFill>
            <a:schemeClr val="accent1">
              <a:lumMod val="60000"/>
              <a:lumOff val="40000"/>
            </a:schemeClr>
          </a:solidFill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012CC68-7062-A7E4-A1FB-AD90B8BE1FD9}"/>
                </a:ext>
              </a:extLst>
            </p:cNvPr>
            <p:cNvCxnSpPr/>
            <p:nvPr/>
          </p:nvCxnSpPr>
          <p:spPr>
            <a:xfrm>
              <a:off x="7733392" y="2678692"/>
              <a:ext cx="0" cy="931264"/>
            </a:xfrm>
            <a:prstGeom prst="lin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CA4C730-616B-F6DE-3C98-B532AE713F9E}"/>
                </a:ext>
              </a:extLst>
            </p:cNvPr>
            <p:cNvSpPr/>
            <p:nvPr/>
          </p:nvSpPr>
          <p:spPr>
            <a:xfrm>
              <a:off x="7699601" y="2636514"/>
              <a:ext cx="67582" cy="67582"/>
            </a:xfrm>
            <a:prstGeom prst="ellips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8" name="Group 27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3C932451-101F-8778-2502-C953B9F8D5B1}"/>
              </a:ext>
            </a:extLst>
          </p:cNvPr>
          <p:cNvGrpSpPr/>
          <p:nvPr userDrawn="1"/>
        </p:nvGrpSpPr>
        <p:grpSpPr>
          <a:xfrm>
            <a:off x="6844738" y="3153055"/>
            <a:ext cx="67582" cy="973442"/>
            <a:chOff x="6065694" y="3074932"/>
            <a:chExt cx="67582" cy="973442"/>
          </a:xfrm>
          <a:solidFill>
            <a:schemeClr val="accent5">
              <a:lumMod val="60000"/>
              <a:lumOff val="40000"/>
            </a:schemeClr>
          </a:solidFill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AE208C5-2C93-DF1D-D4E4-D4CEBA6C6581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A07FA86-3A10-919F-BDB9-B5921980E41D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B4F3A3F7-7666-37FC-3A96-3C577335F5E3}"/>
              </a:ext>
            </a:extLst>
          </p:cNvPr>
          <p:cNvGrpSpPr/>
          <p:nvPr userDrawn="1"/>
        </p:nvGrpSpPr>
        <p:grpSpPr>
          <a:xfrm>
            <a:off x="5217045" y="3562547"/>
            <a:ext cx="67582" cy="973442"/>
            <a:chOff x="6065694" y="3074932"/>
            <a:chExt cx="67582" cy="973442"/>
          </a:xfrm>
          <a:solidFill>
            <a:schemeClr val="accent1"/>
          </a:solidFill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E5D0DE7-4000-2FDC-0802-04684CDCB25B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A5CF157-DF93-3433-0A81-879584C24F48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F6D9B084-165A-DBB0-337B-F13F6959BB3C}"/>
              </a:ext>
            </a:extLst>
          </p:cNvPr>
          <p:cNvGrpSpPr/>
          <p:nvPr userDrawn="1"/>
        </p:nvGrpSpPr>
        <p:grpSpPr>
          <a:xfrm>
            <a:off x="3581133" y="3955035"/>
            <a:ext cx="67582" cy="973442"/>
            <a:chOff x="6065694" y="3074932"/>
            <a:chExt cx="67582" cy="973442"/>
          </a:xfrm>
          <a:solidFill>
            <a:schemeClr val="bg1"/>
          </a:solidFill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159FD35-A3F2-D2BB-5177-8DD4D973B391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7267F97-872C-13C9-9DF4-6774FF0B4BF5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8BA3FC-8045-C382-A20A-6DB9C2E64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98145" y="2796198"/>
            <a:ext cx="1474826" cy="1276606"/>
            <a:chOff x="8617095" y="3021867"/>
            <a:chExt cx="1474826" cy="1276606"/>
          </a:xfrm>
        </p:grpSpPr>
        <p:sp>
          <p:nvSpPr>
            <p:cNvPr id="49" name="L-Shape 48">
              <a:extLst>
                <a:ext uri="{FF2B5EF4-FFF2-40B4-BE49-F238E27FC236}">
                  <a16:creationId xmlns:a16="http://schemas.microsoft.com/office/drawing/2014/main" id="{7190437D-7CC4-D415-78F1-D07A468C8E56}"/>
                </a:ext>
              </a:extLst>
            </p:cNvPr>
            <p:cNvSpPr/>
            <p:nvPr/>
          </p:nvSpPr>
          <p:spPr>
            <a:xfrm rot="5400000">
              <a:off x="8911346" y="3117898"/>
              <a:ext cx="886324" cy="1474826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5C631E28-77C7-148A-BD0E-CD13DAB8BDAF}"/>
                </a:ext>
              </a:extLst>
            </p:cNvPr>
            <p:cNvSpPr/>
            <p:nvPr/>
          </p:nvSpPr>
          <p:spPr>
            <a:xfrm>
              <a:off x="9829530" y="3021867"/>
              <a:ext cx="251222" cy="251222"/>
            </a:xfrm>
            <a:prstGeom prst="triangle">
              <a:avLst>
                <a:gd name="adj" fmla="val 10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25682405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DF940-AFC6-B829-35E3-EA42C72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4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03D93-ABEE-7616-3060-52DE25A49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5430" y="1144799"/>
            <a:ext cx="6393600" cy="48852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FE0F7-5B56-17FC-BE45-0C1166398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740" y="2057399"/>
            <a:ext cx="3932237" cy="397259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F6912-03B3-72C3-BC3F-D91AC0E1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#ScottishSummit2023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F4D87-61FC-9519-FA39-33610255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A0799-5E4E-9E94-337A-BE046A7D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6266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63EC3-D159-7E61-59BB-F2393660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4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715227-B079-BE9B-77E6-F51F49D1A2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5430" y="1146049"/>
            <a:ext cx="6394006" cy="48856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4B87E-404B-DD16-BE43-89744743B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740" y="2057400"/>
            <a:ext cx="3932237" cy="39743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9139F-E460-C096-C8B7-3CF8BFF82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#ScottishSummit2023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678F6-A7EE-442C-99F6-F30C8C23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10DBB-965D-07DF-B19A-0BDB85492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1763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C5973-34FF-8A55-B19E-477F6613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1750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47640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092254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lterna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63C05E54-CFEA-BBA5-E1E0-CA18B267D3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/>
          <a:stretch/>
        </p:blipFill>
        <p:spPr>
          <a:xfrm>
            <a:off x="990600" y="0"/>
            <a:ext cx="112014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61379FC-D0C7-EC68-3A34-93065ADCE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0600" y="-6893"/>
            <a:ext cx="11201400" cy="6871786"/>
          </a:xfrm>
          <a:prstGeom prst="rect">
            <a:avLst/>
          </a:prstGeom>
          <a:gradFill flip="none" rotWithShape="1">
            <a:gsLst>
              <a:gs pos="68000">
                <a:schemeClr val="accent6">
                  <a:lumMod val="50000"/>
                </a:schemeClr>
              </a:gs>
              <a:gs pos="100000">
                <a:schemeClr val="accent6">
                  <a:lumMod val="50000"/>
                  <a:alpha val="50000"/>
                </a:schemeClr>
              </a:gs>
              <a:gs pos="82000">
                <a:schemeClr val="accent6">
                  <a:lumMod val="50000"/>
                  <a:alpha val="7400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6C145E-CE0F-AA4D-B649-CF7298FA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4416" y="1122363"/>
            <a:ext cx="9637776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5BEB-D7CE-023F-9169-B6C8D570C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4416" y="3602038"/>
            <a:ext cx="9637776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925B40F-9820-0637-E302-EE0651912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8591510" y="4231659"/>
            <a:ext cx="4815038" cy="260155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95B4AE-DA4C-AA97-7628-C43D40B58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445293" y="3377184"/>
            <a:ext cx="6871786" cy="103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Scottish Summit Logo">
            <a:extLst>
              <a:ext uri="{FF2B5EF4-FFF2-40B4-BE49-F238E27FC236}">
                <a16:creationId xmlns:a16="http://schemas.microsoft.com/office/drawing/2014/main" id="{E6D55847-1593-CA40-E863-6AAA924C0FC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7" y="50032"/>
            <a:ext cx="1951806" cy="1951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 descr="Outline map of Scotland">
            <a:extLst>
              <a:ext uri="{FF2B5EF4-FFF2-40B4-BE49-F238E27FC236}">
                <a16:creationId xmlns:a16="http://schemas.microsoft.com/office/drawing/2014/main" id="{070E0097-17C7-BE23-24E1-B278FBFCE160}"/>
              </a:ext>
            </a:extLst>
          </p:cNvPr>
          <p:cNvGrpSpPr/>
          <p:nvPr userDrawn="1"/>
        </p:nvGrpSpPr>
        <p:grpSpPr>
          <a:xfrm>
            <a:off x="10740442" y="-85510"/>
            <a:ext cx="1403500" cy="2087348"/>
            <a:chOff x="9459472" y="2858263"/>
            <a:chExt cx="2697984" cy="4012563"/>
          </a:xfrm>
        </p:grpSpPr>
        <p:pic>
          <p:nvPicPr>
            <p:cNvPr id="14" name="Graphic 13" descr="Outline map of Scotland&#10;">
              <a:extLst>
                <a:ext uri="{FF2B5EF4-FFF2-40B4-BE49-F238E27FC236}">
                  <a16:creationId xmlns:a16="http://schemas.microsoft.com/office/drawing/2014/main" id="{BEDF796D-ACA9-CB92-74F9-7FD63A6706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94778" y="2893190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Graphic 14" descr="Outline map of Scotland&#10;">
              <a:extLst>
                <a:ext uri="{FF2B5EF4-FFF2-40B4-BE49-F238E27FC236}">
                  <a16:creationId xmlns:a16="http://schemas.microsoft.com/office/drawing/2014/main" id="{FDDC0C52-760B-4C66-E0E6-501C897EEF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459472" y="2858263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18C91186-E55F-C5F8-E473-18E24CABD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60534" y="5743175"/>
            <a:ext cx="1131465" cy="1121718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Date Placeholder 3" descr="#ScottishSummit2022">
            <a:extLst>
              <a:ext uri="{FF2B5EF4-FFF2-40B4-BE49-F238E27FC236}">
                <a16:creationId xmlns:a16="http://schemas.microsoft.com/office/drawing/2014/main" id="{7F71707A-6F3C-904C-FE02-BB09ADD52290}"/>
              </a:ext>
            </a:extLst>
          </p:cNvPr>
          <p:cNvSpPr txBox="1">
            <a:spLocks/>
          </p:cNvSpPr>
          <p:nvPr userDrawn="1"/>
        </p:nvSpPr>
        <p:spPr>
          <a:xfrm>
            <a:off x="1804415" y="5299773"/>
            <a:ext cx="9637776" cy="4727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200" dirty="0">
                <a:ln w="12700">
                  <a:noFill/>
                </a:ln>
                <a:solidFill>
                  <a:schemeClr val="bg1"/>
                </a:solidFill>
                <a:effectLst/>
              </a:rPr>
              <a:t>#ScottishSummit2023</a:t>
            </a:r>
          </a:p>
        </p:txBody>
      </p:sp>
    </p:spTree>
    <p:extLst>
      <p:ext uri="{BB962C8B-B14F-4D97-AF65-F5344CB8AC3E}">
        <p14:creationId xmlns:p14="http://schemas.microsoft.com/office/powerpoint/2010/main" val="28404774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066998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173CE372-DC81-6CBA-2EA8-7493FE94AA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F30E3E5-67E4-9308-09B1-A765558F7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5974080"/>
          </a:xfrm>
          <a:prstGeom prst="rect">
            <a:avLst/>
          </a:prstGeom>
          <a:solidFill>
            <a:srgbClr val="29235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23398-1403-73CC-0C84-9D2FE2B0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B58E6-A0F1-15AC-37C1-A0A2FA74D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070FDC-539B-8B98-8D9F-78776F95C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5925946"/>
            <a:ext cx="12192000" cy="1005206"/>
            <a:chOff x="0" y="5852794"/>
            <a:chExt cx="12192000" cy="10052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94E425-0AAE-20C0-6E7E-BFC1B5576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560"/>
            <a:stretch/>
          </p:blipFill>
          <p:spPr>
            <a:xfrm rot="10800000" flipH="1">
              <a:off x="0" y="5852794"/>
              <a:ext cx="7096638" cy="10052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836E084-F0FB-6DD2-BB0E-8A682271E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12" t="74560" r="14279"/>
            <a:stretch/>
          </p:blipFill>
          <p:spPr>
            <a:xfrm rot="10800000" flipH="1">
              <a:off x="6741160" y="5852794"/>
              <a:ext cx="5450840" cy="1005206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60212E4-9CF0-0E09-3B6D-8F89ACE4B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13120"/>
            <a:ext cx="12192000" cy="103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Scottish Summit Logo">
            <a:extLst>
              <a:ext uri="{FF2B5EF4-FFF2-40B4-BE49-F238E27FC236}">
                <a16:creationId xmlns:a16="http://schemas.microsoft.com/office/drawing/2014/main" id="{CA7D46ED-4EE7-12E4-335C-30DDDCDF37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7" y="3997691"/>
            <a:ext cx="2838208" cy="28382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16A19E3-D24B-8166-A102-58D481D4FC7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530004">
            <a:off x="7522609" y="-1603396"/>
            <a:ext cx="5412371" cy="2924292"/>
          </a:xfrm>
          <a:prstGeom prst="rect">
            <a:avLst/>
          </a:prstGeom>
        </p:spPr>
      </p:pic>
      <p:sp>
        <p:nvSpPr>
          <p:cNvPr id="19" name="Date Placeholder 3" descr="#ScottishSummit2022">
            <a:extLst>
              <a:ext uri="{FF2B5EF4-FFF2-40B4-BE49-F238E27FC236}">
                <a16:creationId xmlns:a16="http://schemas.microsoft.com/office/drawing/2014/main" id="{5FCE33DD-FBF4-E643-688F-5BF1F51291BE}"/>
              </a:ext>
            </a:extLst>
          </p:cNvPr>
          <p:cNvSpPr txBox="1">
            <a:spLocks/>
          </p:cNvSpPr>
          <p:nvPr userDrawn="1"/>
        </p:nvSpPr>
        <p:spPr>
          <a:xfrm rot="985538">
            <a:off x="8421893" y="381022"/>
            <a:ext cx="3848862" cy="4727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200" dirty="0">
                <a:ln w="12700">
                  <a:noFill/>
                </a:ln>
                <a:solidFill>
                  <a:schemeClr val="tx1"/>
                </a:solidFill>
                <a:effectLst/>
              </a:rPr>
              <a:t>#ScottishSummit2023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7CD415F-4E44-42E0-752D-DFA720609C42}"/>
              </a:ext>
            </a:extLst>
          </p:cNvPr>
          <p:cNvGrpSpPr/>
          <p:nvPr userDrawn="1"/>
        </p:nvGrpSpPr>
        <p:grpSpPr>
          <a:xfrm>
            <a:off x="9946136" y="3179757"/>
            <a:ext cx="2194048" cy="3263086"/>
            <a:chOff x="9459472" y="2858263"/>
            <a:chExt cx="2697984" cy="4012563"/>
          </a:xfrm>
        </p:grpSpPr>
        <p:pic>
          <p:nvPicPr>
            <p:cNvPr id="27" name="Graphic 26" descr="Outline map of Scotland&#10;">
              <a:extLst>
                <a:ext uri="{FF2B5EF4-FFF2-40B4-BE49-F238E27FC236}">
                  <a16:creationId xmlns:a16="http://schemas.microsoft.com/office/drawing/2014/main" id="{3647B7CB-DF75-3B45-74BE-06080730A3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94778" y="2893190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4" name="Graphic 53" descr="Outline map of Scotland&#10;">
              <a:extLst>
                <a:ext uri="{FF2B5EF4-FFF2-40B4-BE49-F238E27FC236}">
                  <a16:creationId xmlns:a16="http://schemas.microsoft.com/office/drawing/2014/main" id="{68D8FB4C-4AA8-E5E9-757F-438A9524E7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459472" y="2858263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1359EECC-724F-2887-C3FA-9D755EF4164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61380" flipV="1">
            <a:off x="7278157" y="4605456"/>
            <a:ext cx="3940228" cy="1191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C145E-CE0F-AA4D-B649-CF7298FA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5BEB-D7CE-023F-9169-B6C8D570C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4873" y="3509963"/>
            <a:ext cx="5842254" cy="1030288"/>
          </a:xfr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2605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lternate 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63C05E54-CFEA-BBA5-E1E0-CA18B267D3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/>
          <a:stretch/>
        </p:blipFill>
        <p:spPr>
          <a:xfrm>
            <a:off x="990600" y="0"/>
            <a:ext cx="112014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61379FC-D0C7-EC68-3A34-93065ADCE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0600" y="-6893"/>
            <a:ext cx="11201400" cy="6871786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100000">
                <a:schemeClr val="accent2">
                  <a:alpha val="50000"/>
                </a:schemeClr>
              </a:gs>
              <a:gs pos="82000">
                <a:schemeClr val="accent2">
                  <a:alpha val="7400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6C145E-CE0F-AA4D-B649-CF7298FA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4416" y="1122363"/>
            <a:ext cx="9637776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5BEB-D7CE-023F-9169-B6C8D570C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4416" y="3602038"/>
            <a:ext cx="9637776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23398-1403-73CC-0C84-9D2FE2B0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04416" y="5349875"/>
            <a:ext cx="9637776" cy="365125"/>
          </a:xfrm>
        </p:spPr>
        <p:txBody>
          <a:bodyPr/>
          <a:lstStyle>
            <a:lvl1pPr algn="ctr">
              <a:defRPr sz="2400"/>
            </a:lvl1pPr>
          </a:lstStyle>
          <a:p>
            <a:r>
              <a:rPr lang="en-GB" dirty="0"/>
              <a:t>#ScottishSummit2023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925B40F-9820-0637-E302-EE0651912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8591510" y="4231659"/>
            <a:ext cx="4815038" cy="260155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95B4AE-DA4C-AA97-7628-C43D40B58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445293" y="3377184"/>
            <a:ext cx="6871786" cy="103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Scottish Summit Logo">
            <a:extLst>
              <a:ext uri="{FF2B5EF4-FFF2-40B4-BE49-F238E27FC236}">
                <a16:creationId xmlns:a16="http://schemas.microsoft.com/office/drawing/2014/main" id="{E6D55847-1593-CA40-E863-6AAA924C0FC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7" y="50032"/>
            <a:ext cx="1951806" cy="1951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 descr="Outline map of Scotland">
            <a:extLst>
              <a:ext uri="{FF2B5EF4-FFF2-40B4-BE49-F238E27FC236}">
                <a16:creationId xmlns:a16="http://schemas.microsoft.com/office/drawing/2014/main" id="{070E0097-17C7-BE23-24E1-B278FBFCE160}"/>
              </a:ext>
            </a:extLst>
          </p:cNvPr>
          <p:cNvGrpSpPr/>
          <p:nvPr userDrawn="1"/>
        </p:nvGrpSpPr>
        <p:grpSpPr>
          <a:xfrm>
            <a:off x="10740442" y="-85510"/>
            <a:ext cx="1403500" cy="2087348"/>
            <a:chOff x="9459472" y="2858263"/>
            <a:chExt cx="2697984" cy="4012563"/>
          </a:xfrm>
        </p:grpSpPr>
        <p:pic>
          <p:nvPicPr>
            <p:cNvPr id="14" name="Graphic 13" descr="Outline map of Scotland&#10;">
              <a:extLst>
                <a:ext uri="{FF2B5EF4-FFF2-40B4-BE49-F238E27FC236}">
                  <a16:creationId xmlns:a16="http://schemas.microsoft.com/office/drawing/2014/main" id="{BEDF796D-ACA9-CB92-74F9-7FD63A6706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94778" y="2893190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Graphic 14" descr="Outline map of Scotland&#10;">
              <a:extLst>
                <a:ext uri="{FF2B5EF4-FFF2-40B4-BE49-F238E27FC236}">
                  <a16:creationId xmlns:a16="http://schemas.microsoft.com/office/drawing/2014/main" id="{FDDC0C52-760B-4C66-E0E6-501C897EEF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459472" y="2858263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18C91186-E55F-C5F8-E473-18E24CABD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60534" y="5743175"/>
            <a:ext cx="1131465" cy="1121718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576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10572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#ScottishSummit2023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46FFB8-174C-18FE-F459-A51AEFE2E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9202712" y="-49794"/>
            <a:ext cx="1687964" cy="3556193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F347E8-EF91-77C1-AF65-2557A1C64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7640727" y="5288438"/>
            <a:ext cx="771870" cy="1626171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ardrop 7">
            <a:extLst>
              <a:ext uri="{FF2B5EF4-FFF2-40B4-BE49-F238E27FC236}">
                <a16:creationId xmlns:a16="http://schemas.microsoft.com/office/drawing/2014/main" id="{6335B52D-9D6C-D16C-E8F4-4C8364F9D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86818" y="1923044"/>
            <a:ext cx="3807380" cy="3982336"/>
          </a:xfrm>
          <a:prstGeom prst="teardrop">
            <a:avLst/>
          </a:prstGeom>
          <a:solidFill>
            <a:schemeClr val="accent1"/>
          </a:solidFill>
          <a:ln w="187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Data 13">
            <a:extLst>
              <a:ext uri="{FF2B5EF4-FFF2-40B4-BE49-F238E27FC236}">
                <a16:creationId xmlns:a16="http://schemas.microsoft.com/office/drawing/2014/main" id="{1740EBC5-37B8-EDFE-AA0D-2A751ED83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730357" y="66849"/>
            <a:ext cx="5364480" cy="141890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661 w 10000"/>
              <a:gd name="connsiteY3" fmla="*/ 9987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1336 w 10000"/>
              <a:gd name="connsiteY1" fmla="*/ 0 h 10000"/>
              <a:gd name="connsiteX2" fmla="*/ 10000 w 10000"/>
              <a:gd name="connsiteY2" fmla="*/ 0 h 10000"/>
              <a:gd name="connsiteX3" fmla="*/ 8661 w 10000"/>
              <a:gd name="connsiteY3" fmla="*/ 9987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336" y="0"/>
                </a:lnTo>
                <a:lnTo>
                  <a:pt x="10000" y="0"/>
                </a:lnTo>
                <a:lnTo>
                  <a:pt x="8661" y="9987"/>
                </a:lnTo>
                <a:lnTo>
                  <a:pt x="0" y="10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C7F55BB0-2DDA-B5AD-88CF-BC4E5FF27E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4062" y="1645162"/>
            <a:ext cx="6131938" cy="252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4472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9E33F-6A42-3399-E575-1D76C028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1B4EE-83AA-9FED-2575-262CD57C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033" y="1608680"/>
            <a:ext cx="10515600" cy="4517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B54AA-6805-2A2A-0FCF-722B0B20E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#ScottishSummit2023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26935-5E83-9389-DC12-C386AF100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E643D-EB68-C85A-308D-3BB1CDDFD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8686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02517-C1B7-7A27-1530-214EEC9BB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474" y="138055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A7726F-F0FC-9A0D-0EE9-31E2EFE76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474" y="426027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7608D-E21C-FB39-EA60-82D531B55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#ScottishSummit2023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4C512-366B-2731-6BEB-45A66090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071E2-6644-ED9C-8AC7-0271AFDCD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0411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EA68A-EA33-4ADF-7218-AF61F81E3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F0B65-21C7-B9EE-97B3-A731FC28A4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834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89846-5189-339B-2A36-5196EDCD8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234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8F2B0-37CE-A1E6-2A9B-1E8AA6F72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#ScottishSummit2023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E0802D-C67F-F1F3-4C09-73C8B9B60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D77D38-03BA-FFB8-5D54-FF6BE3C43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890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79945-06F1-FE37-AA2B-3294F2467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932" y="188341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2F1F5-27DA-0023-EED2-C02D04D0F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602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C7A7DC-BA7D-9391-B1B2-2A3F71321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602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D576E6-DA10-DF0F-C703-17C3EDE3C8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844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2C599C-540A-EB87-59EB-347797EEE2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844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3DAF3E-2887-91AD-C316-777270C1C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#ScottishSummit2023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CB279E-62F7-F4F2-0BDA-63D2B98A8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819958-871B-4A4A-FB40-F06FC74DB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9144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#ScottishSummit2023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3573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D8494D-722D-0C95-A6F2-1D44B3FBE9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61" y="1125538"/>
            <a:ext cx="6366039" cy="5732462"/>
          </a:xfrm>
          <a:prstGeom prst="rect">
            <a:avLst/>
          </a:pr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FD99F741-711A-9DAA-8CFD-581D407A5634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880350" y="1259682"/>
            <a:ext cx="2009775" cy="4371181"/>
          </a:xfrm>
          <a:custGeom>
            <a:avLst/>
            <a:gdLst>
              <a:gd name="connsiteX0" fmla="*/ 250164 w 2509837"/>
              <a:gd name="connsiteY0" fmla="*/ 0 h 5326062"/>
              <a:gd name="connsiteX1" fmla="*/ 524933 w 2509837"/>
              <a:gd name="connsiteY1" fmla="*/ 0 h 5326062"/>
              <a:gd name="connsiteX2" fmla="*/ 557742 w 2509837"/>
              <a:gd name="connsiteY2" fmla="*/ 36205 h 5326062"/>
              <a:gd name="connsiteX3" fmla="*/ 557742 w 2509837"/>
              <a:gd name="connsiteY3" fmla="*/ 64363 h 5326062"/>
              <a:gd name="connsiteX4" fmla="*/ 701278 w 2509837"/>
              <a:gd name="connsiteY4" fmla="*/ 197113 h 5326062"/>
              <a:gd name="connsiteX5" fmla="*/ 1816761 w 2509837"/>
              <a:gd name="connsiteY5" fmla="*/ 197113 h 5326062"/>
              <a:gd name="connsiteX6" fmla="*/ 1956197 w 2509837"/>
              <a:gd name="connsiteY6" fmla="*/ 60341 h 5326062"/>
              <a:gd name="connsiteX7" fmla="*/ 1956197 w 2509837"/>
              <a:gd name="connsiteY7" fmla="*/ 36205 h 5326062"/>
              <a:gd name="connsiteX8" fmla="*/ 1989005 w 2509837"/>
              <a:gd name="connsiteY8" fmla="*/ 0 h 5326062"/>
              <a:gd name="connsiteX9" fmla="*/ 2259673 w 2509837"/>
              <a:gd name="connsiteY9" fmla="*/ 0 h 5326062"/>
              <a:gd name="connsiteX10" fmla="*/ 2509837 w 2509837"/>
              <a:gd name="connsiteY10" fmla="*/ 249408 h 5326062"/>
              <a:gd name="connsiteX11" fmla="*/ 2509837 w 2509837"/>
              <a:gd name="connsiteY11" fmla="*/ 5080677 h 5326062"/>
              <a:gd name="connsiteX12" fmla="*/ 2259673 w 2509837"/>
              <a:gd name="connsiteY12" fmla="*/ 5326062 h 5326062"/>
              <a:gd name="connsiteX13" fmla="*/ 250164 w 2509837"/>
              <a:gd name="connsiteY13" fmla="*/ 5326062 h 5326062"/>
              <a:gd name="connsiteX14" fmla="*/ 0 w 2509837"/>
              <a:gd name="connsiteY14" fmla="*/ 5080677 h 5326062"/>
              <a:gd name="connsiteX15" fmla="*/ 0 w 2509837"/>
              <a:gd name="connsiteY15" fmla="*/ 249408 h 5326062"/>
              <a:gd name="connsiteX16" fmla="*/ 250164 w 2509837"/>
              <a:gd name="connsiteY16" fmla="*/ 0 h 532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09837" h="5326062">
                <a:moveTo>
                  <a:pt x="250164" y="0"/>
                </a:moveTo>
                <a:cubicBezTo>
                  <a:pt x="250164" y="0"/>
                  <a:pt x="250164" y="0"/>
                  <a:pt x="524933" y="0"/>
                </a:cubicBezTo>
                <a:cubicBezTo>
                  <a:pt x="541338" y="0"/>
                  <a:pt x="557742" y="16091"/>
                  <a:pt x="557742" y="36205"/>
                </a:cubicBezTo>
                <a:cubicBezTo>
                  <a:pt x="557742" y="36205"/>
                  <a:pt x="557742" y="36205"/>
                  <a:pt x="557742" y="64363"/>
                </a:cubicBezTo>
                <a:cubicBezTo>
                  <a:pt x="557742" y="104591"/>
                  <a:pt x="590550" y="197113"/>
                  <a:pt x="701278" y="197113"/>
                </a:cubicBezTo>
                <a:cubicBezTo>
                  <a:pt x="758693" y="197113"/>
                  <a:pt x="1718336" y="197113"/>
                  <a:pt x="1816761" y="197113"/>
                </a:cubicBezTo>
                <a:cubicBezTo>
                  <a:pt x="1915186" y="197113"/>
                  <a:pt x="1956197" y="108613"/>
                  <a:pt x="1956197" y="60341"/>
                </a:cubicBezTo>
                <a:cubicBezTo>
                  <a:pt x="1956197" y="60341"/>
                  <a:pt x="1956197" y="60341"/>
                  <a:pt x="1956197" y="36205"/>
                </a:cubicBezTo>
                <a:cubicBezTo>
                  <a:pt x="1956197" y="16091"/>
                  <a:pt x="1972601" y="0"/>
                  <a:pt x="1989005" y="0"/>
                </a:cubicBezTo>
                <a:cubicBezTo>
                  <a:pt x="1989005" y="0"/>
                  <a:pt x="1989005" y="0"/>
                  <a:pt x="2259673" y="0"/>
                </a:cubicBezTo>
                <a:cubicBezTo>
                  <a:pt x="2395008" y="0"/>
                  <a:pt x="2509837" y="112636"/>
                  <a:pt x="2509837" y="249408"/>
                </a:cubicBezTo>
                <a:cubicBezTo>
                  <a:pt x="2509837" y="249408"/>
                  <a:pt x="2509837" y="249408"/>
                  <a:pt x="2509837" y="5080677"/>
                </a:cubicBezTo>
                <a:cubicBezTo>
                  <a:pt x="2509837" y="5217449"/>
                  <a:pt x="2395008" y="5326062"/>
                  <a:pt x="2259673" y="5326062"/>
                </a:cubicBezTo>
                <a:cubicBezTo>
                  <a:pt x="2259673" y="5326062"/>
                  <a:pt x="2259673" y="5326062"/>
                  <a:pt x="250164" y="5326062"/>
                </a:cubicBezTo>
                <a:cubicBezTo>
                  <a:pt x="114829" y="5326062"/>
                  <a:pt x="0" y="5217449"/>
                  <a:pt x="0" y="5080677"/>
                </a:cubicBezTo>
                <a:cubicBezTo>
                  <a:pt x="0" y="5080677"/>
                  <a:pt x="0" y="5080677"/>
                  <a:pt x="0" y="249408"/>
                </a:cubicBezTo>
                <a:cubicBezTo>
                  <a:pt x="0" y="112636"/>
                  <a:pt x="114829" y="0"/>
                  <a:pt x="250164" y="0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33CD8-6B68-F1AD-2CBD-F2139AC3660E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 dirty="0">
                <a:solidFill>
                  <a:schemeClr val="bg1"/>
                </a:solidFill>
                <a:latin typeface="+mj-lt"/>
              </a:rPr>
              <a:t>#ScottishSummit2023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82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6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10572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#ScottishSummit2023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46FFB8-174C-18FE-F459-A51AEFE2E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9202712" y="-49794"/>
            <a:ext cx="1687964" cy="3556193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F347E8-EF91-77C1-AF65-2557A1C64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7640727" y="5288438"/>
            <a:ext cx="771870" cy="1626171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ardrop 7">
            <a:extLst>
              <a:ext uri="{FF2B5EF4-FFF2-40B4-BE49-F238E27FC236}">
                <a16:creationId xmlns:a16="http://schemas.microsoft.com/office/drawing/2014/main" id="{6335B52D-9D6C-D16C-E8F4-4C8364F9D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86818" y="1923044"/>
            <a:ext cx="3807380" cy="3982336"/>
          </a:xfrm>
          <a:prstGeom prst="teardrop">
            <a:avLst/>
          </a:prstGeom>
          <a:solidFill>
            <a:schemeClr val="accent1"/>
          </a:solidFill>
          <a:ln w="187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Data 13">
            <a:extLst>
              <a:ext uri="{FF2B5EF4-FFF2-40B4-BE49-F238E27FC236}">
                <a16:creationId xmlns:a16="http://schemas.microsoft.com/office/drawing/2014/main" id="{1740EBC5-37B8-EDFE-AA0D-2A751ED83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730357" y="66849"/>
            <a:ext cx="5364480" cy="141890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661 w 10000"/>
              <a:gd name="connsiteY3" fmla="*/ 9987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1336 w 10000"/>
              <a:gd name="connsiteY1" fmla="*/ 0 h 10000"/>
              <a:gd name="connsiteX2" fmla="*/ 10000 w 10000"/>
              <a:gd name="connsiteY2" fmla="*/ 0 h 10000"/>
              <a:gd name="connsiteX3" fmla="*/ 8661 w 10000"/>
              <a:gd name="connsiteY3" fmla="*/ 9987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336" y="0"/>
                </a:lnTo>
                <a:lnTo>
                  <a:pt x="10000" y="0"/>
                </a:lnTo>
                <a:lnTo>
                  <a:pt x="8661" y="9987"/>
                </a:lnTo>
                <a:lnTo>
                  <a:pt x="0" y="10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C7F55BB0-2DDA-B5AD-88CF-BC4E5FF27E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4062" y="1645162"/>
            <a:ext cx="6131938" cy="252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2006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5DEE4F-1019-16D9-0E52-3198C35B08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543" y="936543"/>
            <a:ext cx="5153818" cy="6978098"/>
          </a:xfrm>
          <a:prstGeom prst="rect">
            <a:avLst/>
          </a:prstGeom>
        </p:spPr>
      </p:pic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C9C771EC-070F-FBBA-77C8-1862A5988B1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341905" y="1034251"/>
            <a:ext cx="4456481" cy="3102229"/>
          </a:xfrm>
          <a:prstGeom prst="roundRect">
            <a:avLst>
              <a:gd name="adj" fmla="val 2236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33CD8-6B68-F1AD-2CBD-F2139AC3660E}"/>
              </a:ext>
            </a:extLst>
          </p:cNvPr>
          <p:cNvSpPr txBox="1"/>
          <p:nvPr userDrawn="1"/>
        </p:nvSpPr>
        <p:spPr>
          <a:xfrm>
            <a:off x="909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 dirty="0">
                <a:solidFill>
                  <a:schemeClr val="bg1"/>
                </a:solidFill>
                <a:latin typeface="+mj-lt"/>
              </a:rPr>
              <a:t>#ScottishSummit2023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461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5" grpId="0" animBg="1"/>
      <p:bldP spid="15" grpId="1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033F83-ECE8-2AA5-57A0-28D3BFB381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676" y="1155701"/>
            <a:ext cx="3952279" cy="5148262"/>
          </a:xfrm>
          <a:prstGeom prst="rect">
            <a:avLst/>
          </a:prstGeom>
        </p:spPr>
      </p:pic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ABAF6B66-A1F9-EACB-D2F0-D8D02F6E838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8138795" y="1331913"/>
            <a:ext cx="3026954" cy="4346575"/>
          </a:xfrm>
          <a:prstGeom prst="roundRect">
            <a:avLst>
              <a:gd name="adj" fmla="val 1678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C7CDB3-68F0-956C-4101-5F7918B2586E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 dirty="0">
                <a:solidFill>
                  <a:schemeClr val="bg1"/>
                </a:solidFill>
                <a:latin typeface="+mj-lt"/>
              </a:rPr>
              <a:t>#ScottishSummit2023</a:t>
            </a:r>
          </a:p>
        </p:txBody>
      </p:sp>
    </p:spTree>
    <p:extLst>
      <p:ext uri="{BB962C8B-B14F-4D97-AF65-F5344CB8AC3E}">
        <p14:creationId xmlns:p14="http://schemas.microsoft.com/office/powerpoint/2010/main" val="28547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7" grpId="0" animBg="1"/>
      <p:bldP spid="17" grpId="1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#ScottishSummit2023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853B9D-1757-8152-4658-0D5249322E06}"/>
              </a:ext>
            </a:extLst>
          </p:cNvPr>
          <p:cNvSpPr/>
          <p:nvPr userDrawn="1"/>
        </p:nvSpPr>
        <p:spPr>
          <a:xfrm>
            <a:off x="1041400" y="4155440"/>
            <a:ext cx="11150600" cy="599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A8CB33-A5DF-FEE3-7C93-2012D4056639}"/>
              </a:ext>
            </a:extLst>
          </p:cNvPr>
          <p:cNvSpPr/>
          <p:nvPr userDrawn="1"/>
        </p:nvSpPr>
        <p:spPr>
          <a:xfrm>
            <a:off x="1041400" y="1513707"/>
            <a:ext cx="11150600" cy="2641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CA831D-60A5-07B5-B9EE-714D15E5B3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68438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0924193B-C42E-6356-24F2-6242BB3AAD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69034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6FBFF7DE-C372-EA70-70EE-74521360C3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69630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6D5F484-E750-A551-8D79-69D21E8D4A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64376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D95D8B0-AC3B-590D-730C-AF915EF68B5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31975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F3C6DDF-70DF-8D73-494D-42F7005715F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832691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29E8B6F-72A0-922A-B903-A3AE7FB3A74F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316038" y="1604963"/>
            <a:ext cx="10626725" cy="2438400"/>
          </a:xfrm>
        </p:spPr>
        <p:txBody>
          <a:bodyPr anchor="ctr"/>
          <a:lstStyle>
            <a:lvl1pPr algn="ctr">
              <a:defRPr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  <a:lvl2pPr algn="ctr">
              <a:defRPr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2pPr>
            <a:lvl3pPr algn="ctr">
              <a:defRPr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3pPr>
            <a:lvl4pPr algn="ctr">
              <a:defRPr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4pPr>
            <a:lvl5pPr algn="ctr">
              <a:defRPr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9030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3E33C-EB69-08BB-846C-85C9E08C5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25431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1B5CCE-7540-3920-DCA4-C8818F21F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C521F-636D-6907-BF1C-9F1B3CBBA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9A13AB-D5C0-5193-B4EA-89C5F1D8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A5CF78-C5FE-618A-464D-84EF59AC2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928" y="2"/>
            <a:ext cx="5708072" cy="6857997"/>
          </a:xfrm>
          <a:prstGeom prst="rect">
            <a:avLst/>
          </a:prstGeom>
          <a:solidFill>
            <a:schemeClr val="accent5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2C4327-F5C2-9B53-54AB-2E6DE570A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927" y="3429001"/>
            <a:ext cx="5708073" cy="26046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5C645E2-9A93-FF5B-1C2A-1C38BFF69C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8725" y="1609725"/>
            <a:ext cx="5160963" cy="469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564EDCB-CCD9-A3BA-CCCE-B38FED3769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83350" y="0"/>
            <a:ext cx="570865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B316AFA-F121-029C-2DBF-57DBA283ADC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19875" y="3678238"/>
            <a:ext cx="2132013" cy="2052637"/>
          </a:xfrm>
        </p:spPr>
        <p:txBody>
          <a:bodyPr/>
          <a:lstStyle/>
          <a:p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7DF5844-7834-FE4A-948E-B4C950D8C3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23325" y="3678238"/>
            <a:ext cx="3225800" cy="2052637"/>
          </a:xfrm>
        </p:spPr>
        <p:txBody>
          <a:bodyPr>
            <a:noAutofit/>
          </a:bodyPr>
          <a:lstStyle>
            <a:lvl1pPr>
              <a:defRPr sz="3600" i="1">
                <a:latin typeface="+mj-lt"/>
              </a:defRPr>
            </a:lvl1pPr>
            <a:lvl2pPr>
              <a:defRPr sz="3200" i="1">
                <a:latin typeface="+mj-lt"/>
              </a:defRPr>
            </a:lvl2pPr>
            <a:lvl3pPr>
              <a:defRPr sz="2800" i="1">
                <a:latin typeface="+mj-lt"/>
              </a:defRPr>
            </a:lvl3pPr>
            <a:lvl4pPr>
              <a:defRPr sz="2400" i="1">
                <a:latin typeface="+mj-lt"/>
              </a:defRPr>
            </a:lvl4pPr>
            <a:lvl5pPr>
              <a:defRPr sz="2400" i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3A53B0-5B97-1F0E-4903-EC871BB05FBA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 dirty="0">
                <a:solidFill>
                  <a:schemeClr val="bg1"/>
                </a:solidFill>
                <a:latin typeface="+mj-lt"/>
              </a:rPr>
              <a:t>#ScottishSummit2023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C3524C6-1FC2-09DA-2D18-1ACB3C2B8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sp>
        <p:nvSpPr>
          <p:cNvPr id="15" name="Slide Number Placeholder 5" descr="Slide Number">
            <a:extLst>
              <a:ext uri="{FF2B5EF4-FFF2-40B4-BE49-F238E27FC236}">
                <a16:creationId xmlns:a16="http://schemas.microsoft.com/office/drawing/2014/main" id="{BE686D76-64E4-9DBD-D255-CA4A74695BCB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7" name="Picture 16" descr="Scottish Summit Logo">
            <a:extLst>
              <a:ext uri="{FF2B5EF4-FFF2-40B4-BE49-F238E27FC236}">
                <a16:creationId xmlns:a16="http://schemas.microsoft.com/office/drawing/2014/main" id="{5D96107B-FC61-ED46-CFEF-1D0048F385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818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#ScottishSummit2023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9E3BA4-AD64-722A-B901-BD660F870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81130" y="4428039"/>
            <a:ext cx="1477781" cy="1289153"/>
            <a:chOff x="2100080" y="4653708"/>
            <a:chExt cx="1477781" cy="1289153"/>
          </a:xfrm>
          <a:solidFill>
            <a:schemeClr val="bg1"/>
          </a:solidFill>
        </p:grpSpPr>
        <p:sp>
          <p:nvSpPr>
            <p:cNvPr id="7" name="L-Shape 6">
              <a:extLst>
                <a:ext uri="{FF2B5EF4-FFF2-40B4-BE49-F238E27FC236}">
                  <a16:creationId xmlns:a16="http://schemas.microsoft.com/office/drawing/2014/main" id="{F1AFF9E0-8D8E-253E-BB8C-4586A6F04E14}"/>
                </a:ext>
              </a:extLst>
            </p:cNvPr>
            <p:cNvSpPr/>
            <p:nvPr/>
          </p:nvSpPr>
          <p:spPr>
            <a:xfrm rot="5400000">
              <a:off x="2394331" y="4762286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0E0EA91D-A9B8-6ADF-86B1-877FC253EDAE}"/>
                </a:ext>
              </a:extLst>
            </p:cNvPr>
            <p:cNvSpPr/>
            <p:nvPr/>
          </p:nvSpPr>
          <p:spPr>
            <a:xfrm>
              <a:off x="3326639" y="4653708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0DDA7AD-2F31-02FF-9A78-78451F798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11122" y="4024696"/>
            <a:ext cx="1477783" cy="1289153"/>
            <a:chOff x="3730072" y="4250365"/>
            <a:chExt cx="1477783" cy="1289153"/>
          </a:xfrm>
          <a:solidFill>
            <a:schemeClr val="accent1"/>
          </a:solidFill>
        </p:grpSpPr>
        <p:sp>
          <p:nvSpPr>
            <p:cNvPr id="10" name="L-Shape 9">
              <a:extLst>
                <a:ext uri="{FF2B5EF4-FFF2-40B4-BE49-F238E27FC236}">
                  <a16:creationId xmlns:a16="http://schemas.microsoft.com/office/drawing/2014/main" id="{606F621A-EBFC-085D-A44A-19F3A9DFF9B7}"/>
                </a:ext>
              </a:extLst>
            </p:cNvPr>
            <p:cNvSpPr/>
            <p:nvPr/>
          </p:nvSpPr>
          <p:spPr>
            <a:xfrm rot="5400000">
              <a:off x="4024323" y="4358943"/>
              <a:ext cx="886324" cy="1474826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109CC82B-F9E7-4427-EAE2-08829FAC62D1}"/>
                </a:ext>
              </a:extLst>
            </p:cNvPr>
            <p:cNvSpPr/>
            <p:nvPr/>
          </p:nvSpPr>
          <p:spPr>
            <a:xfrm>
              <a:off x="4956633" y="4250365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C1F444-68B8-CDA8-7158-AAF72CFB9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41115" y="3605366"/>
            <a:ext cx="1474826" cy="1305141"/>
            <a:chOff x="5360065" y="3831035"/>
            <a:chExt cx="1474826" cy="1305141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3" name="L-Shape 12">
              <a:extLst>
                <a:ext uri="{FF2B5EF4-FFF2-40B4-BE49-F238E27FC236}">
                  <a16:creationId xmlns:a16="http://schemas.microsoft.com/office/drawing/2014/main" id="{0EEE68DF-D61D-62F2-C537-90E1C96C4DC3}"/>
                </a:ext>
              </a:extLst>
            </p:cNvPr>
            <p:cNvSpPr/>
            <p:nvPr/>
          </p:nvSpPr>
          <p:spPr>
            <a:xfrm rot="5400000">
              <a:off x="5654316" y="3955601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455B8C6F-38D4-2B7F-1E4A-569355FC45C5}"/>
                </a:ext>
              </a:extLst>
            </p:cNvPr>
            <p:cNvSpPr/>
            <p:nvPr/>
          </p:nvSpPr>
          <p:spPr>
            <a:xfrm>
              <a:off x="6583669" y="3831035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897C13-B9B3-EA36-5021-247188A62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768153" y="3186994"/>
            <a:ext cx="1477781" cy="1289153"/>
            <a:chOff x="6987103" y="3412663"/>
            <a:chExt cx="1477781" cy="128915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6" name="L-Shape 15">
              <a:extLst>
                <a:ext uri="{FF2B5EF4-FFF2-40B4-BE49-F238E27FC236}">
                  <a16:creationId xmlns:a16="http://schemas.microsoft.com/office/drawing/2014/main" id="{618D2021-C269-3F5E-37E3-2F9506D4CE3F}"/>
                </a:ext>
              </a:extLst>
            </p:cNvPr>
            <p:cNvSpPr/>
            <p:nvPr/>
          </p:nvSpPr>
          <p:spPr>
            <a:xfrm rot="5400000">
              <a:off x="7281354" y="3521241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3A6A460-2B2F-F35F-05C7-4A204CC864B2}"/>
                </a:ext>
              </a:extLst>
            </p:cNvPr>
            <p:cNvSpPr/>
            <p:nvPr/>
          </p:nvSpPr>
          <p:spPr>
            <a:xfrm>
              <a:off x="8213662" y="3412663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0" name="Group 19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64EBFB14-F0DE-BF44-28C8-72AFCFABE5F6}"/>
              </a:ext>
            </a:extLst>
          </p:cNvPr>
          <p:cNvGrpSpPr/>
          <p:nvPr userDrawn="1"/>
        </p:nvGrpSpPr>
        <p:grpSpPr>
          <a:xfrm>
            <a:off x="10144435" y="2339163"/>
            <a:ext cx="67582" cy="973442"/>
            <a:chOff x="9338695" y="2216156"/>
            <a:chExt cx="67582" cy="973442"/>
          </a:xfrm>
          <a:solidFill>
            <a:schemeClr val="bg2">
              <a:lumMod val="75000"/>
            </a:schemeClr>
          </a:solidFill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66ADEF-86CB-4144-C5A5-64A8B88C4469}"/>
                </a:ext>
              </a:extLst>
            </p:cNvPr>
            <p:cNvCxnSpPr/>
            <p:nvPr/>
          </p:nvCxnSpPr>
          <p:spPr>
            <a:xfrm>
              <a:off x="9372486" y="2258334"/>
              <a:ext cx="0" cy="931264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94F0CB6-EBAD-74A4-0A49-4AE1D07FE42D}"/>
                </a:ext>
              </a:extLst>
            </p:cNvPr>
            <p:cNvSpPr/>
            <p:nvPr/>
          </p:nvSpPr>
          <p:spPr>
            <a:xfrm>
              <a:off x="9338695" y="2216156"/>
              <a:ext cx="67582" cy="67582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4" name="Group 23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16B0D27D-C34D-04A6-7F8C-55E4F7A0B935}"/>
              </a:ext>
            </a:extLst>
          </p:cNvPr>
          <p:cNvGrpSpPr/>
          <p:nvPr userDrawn="1"/>
        </p:nvGrpSpPr>
        <p:grpSpPr>
          <a:xfrm>
            <a:off x="8480651" y="2719725"/>
            <a:ext cx="67582" cy="973442"/>
            <a:chOff x="7699601" y="2636514"/>
            <a:chExt cx="67582" cy="973442"/>
          </a:xfrm>
          <a:solidFill>
            <a:schemeClr val="accent1">
              <a:lumMod val="60000"/>
              <a:lumOff val="40000"/>
            </a:schemeClr>
          </a:solidFill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012CC68-7062-A7E4-A1FB-AD90B8BE1FD9}"/>
                </a:ext>
              </a:extLst>
            </p:cNvPr>
            <p:cNvCxnSpPr/>
            <p:nvPr/>
          </p:nvCxnSpPr>
          <p:spPr>
            <a:xfrm>
              <a:off x="7733392" y="2678692"/>
              <a:ext cx="0" cy="931264"/>
            </a:xfrm>
            <a:prstGeom prst="lin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CA4C730-616B-F6DE-3C98-B532AE713F9E}"/>
                </a:ext>
              </a:extLst>
            </p:cNvPr>
            <p:cNvSpPr/>
            <p:nvPr/>
          </p:nvSpPr>
          <p:spPr>
            <a:xfrm>
              <a:off x="7699601" y="2636514"/>
              <a:ext cx="67582" cy="67582"/>
            </a:xfrm>
            <a:prstGeom prst="ellips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8" name="Group 27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3C932451-101F-8778-2502-C953B9F8D5B1}"/>
              </a:ext>
            </a:extLst>
          </p:cNvPr>
          <p:cNvGrpSpPr/>
          <p:nvPr userDrawn="1"/>
        </p:nvGrpSpPr>
        <p:grpSpPr>
          <a:xfrm>
            <a:off x="6844738" y="3153055"/>
            <a:ext cx="67582" cy="973442"/>
            <a:chOff x="6065694" y="3074932"/>
            <a:chExt cx="67582" cy="973442"/>
          </a:xfrm>
          <a:solidFill>
            <a:schemeClr val="accent5">
              <a:lumMod val="60000"/>
              <a:lumOff val="40000"/>
            </a:schemeClr>
          </a:solidFill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AE208C5-2C93-DF1D-D4E4-D4CEBA6C6581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A07FA86-3A10-919F-BDB9-B5921980E41D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B4F3A3F7-7666-37FC-3A96-3C577335F5E3}"/>
              </a:ext>
            </a:extLst>
          </p:cNvPr>
          <p:cNvGrpSpPr/>
          <p:nvPr userDrawn="1"/>
        </p:nvGrpSpPr>
        <p:grpSpPr>
          <a:xfrm>
            <a:off x="5217045" y="3562547"/>
            <a:ext cx="67582" cy="973442"/>
            <a:chOff x="6065694" y="3074932"/>
            <a:chExt cx="67582" cy="973442"/>
          </a:xfrm>
          <a:solidFill>
            <a:schemeClr val="accent1"/>
          </a:solidFill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E5D0DE7-4000-2FDC-0802-04684CDCB25B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A5CF157-DF93-3433-0A81-879584C24F48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F6D9B084-165A-DBB0-337B-F13F6959BB3C}"/>
              </a:ext>
            </a:extLst>
          </p:cNvPr>
          <p:cNvGrpSpPr/>
          <p:nvPr userDrawn="1"/>
        </p:nvGrpSpPr>
        <p:grpSpPr>
          <a:xfrm>
            <a:off x="3581133" y="3955035"/>
            <a:ext cx="67582" cy="973442"/>
            <a:chOff x="6065694" y="3074932"/>
            <a:chExt cx="67582" cy="973442"/>
          </a:xfrm>
          <a:solidFill>
            <a:schemeClr val="bg1"/>
          </a:solidFill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159FD35-A3F2-D2BB-5177-8DD4D973B391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7267F97-872C-13C9-9DF4-6774FF0B4BF5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8BA3FC-8045-C382-A20A-6DB9C2E64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98145" y="2796198"/>
            <a:ext cx="1474826" cy="1276606"/>
            <a:chOff x="8617095" y="3021867"/>
            <a:chExt cx="1474826" cy="1276606"/>
          </a:xfrm>
        </p:grpSpPr>
        <p:sp>
          <p:nvSpPr>
            <p:cNvPr id="49" name="L-Shape 48">
              <a:extLst>
                <a:ext uri="{FF2B5EF4-FFF2-40B4-BE49-F238E27FC236}">
                  <a16:creationId xmlns:a16="http://schemas.microsoft.com/office/drawing/2014/main" id="{7190437D-7CC4-D415-78F1-D07A468C8E56}"/>
                </a:ext>
              </a:extLst>
            </p:cNvPr>
            <p:cNvSpPr/>
            <p:nvPr/>
          </p:nvSpPr>
          <p:spPr>
            <a:xfrm rot="5400000">
              <a:off x="8911346" y="3117898"/>
              <a:ext cx="886324" cy="1474826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5C631E28-77C7-148A-BD0E-CD13DAB8BDAF}"/>
                </a:ext>
              </a:extLst>
            </p:cNvPr>
            <p:cNvSpPr/>
            <p:nvPr/>
          </p:nvSpPr>
          <p:spPr>
            <a:xfrm>
              <a:off x="9829530" y="3021867"/>
              <a:ext cx="251222" cy="251222"/>
            </a:xfrm>
            <a:prstGeom prst="triangle">
              <a:avLst>
                <a:gd name="adj" fmla="val 10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42357718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DF940-AFC6-B829-35E3-EA42C72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4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03D93-ABEE-7616-3060-52DE25A49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5430" y="1144799"/>
            <a:ext cx="6393600" cy="48852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FE0F7-5B56-17FC-BE45-0C1166398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740" y="2057399"/>
            <a:ext cx="3932237" cy="397259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F6912-03B3-72C3-BC3F-D91AC0E1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#ScottishSummit2023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F4D87-61FC-9519-FA39-33610255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A0799-5E4E-9E94-337A-BE046A7D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58897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63EC3-D159-7E61-59BB-F2393660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4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715227-B079-BE9B-77E6-F51F49D1A2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5430" y="1146049"/>
            <a:ext cx="6394006" cy="48856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4B87E-404B-DD16-BE43-89744743B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740" y="2057400"/>
            <a:ext cx="3932237" cy="39743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9139F-E460-C096-C8B7-3CF8BFF82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#ScottishSummit2023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678F6-A7EE-442C-99F6-F30C8C23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10DBB-965D-07DF-B19A-0BDB85492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16083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C5973-34FF-8A55-B19E-477F6613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15138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37299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173CE372-DC81-6CBA-2EA8-7493FE94AA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F30E3E5-67E4-9308-09B1-A765558F7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5974080"/>
          </a:xfrm>
          <a:prstGeom prst="rect">
            <a:avLst/>
          </a:prstGeom>
          <a:solidFill>
            <a:srgbClr val="29235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23398-1403-73CC-0C84-9D2FE2B0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B58E6-A0F1-15AC-37C1-A0A2FA74D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070FDC-539B-8B98-8D9F-78776F95C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5925946"/>
            <a:ext cx="12192000" cy="1005206"/>
            <a:chOff x="0" y="5852794"/>
            <a:chExt cx="12192000" cy="10052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94E425-0AAE-20C0-6E7E-BFC1B5576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560"/>
            <a:stretch/>
          </p:blipFill>
          <p:spPr>
            <a:xfrm rot="10800000" flipH="1">
              <a:off x="0" y="5852794"/>
              <a:ext cx="7096638" cy="10052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836E084-F0FB-6DD2-BB0E-8A682271E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12" t="74560" r="14279"/>
            <a:stretch/>
          </p:blipFill>
          <p:spPr>
            <a:xfrm rot="10800000" flipH="1">
              <a:off x="6741160" y="5852794"/>
              <a:ext cx="5450840" cy="1005206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60212E4-9CF0-0E09-3B6D-8F89ACE4B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13120"/>
            <a:ext cx="12192000" cy="103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Scottish Summit Logo">
            <a:extLst>
              <a:ext uri="{FF2B5EF4-FFF2-40B4-BE49-F238E27FC236}">
                <a16:creationId xmlns:a16="http://schemas.microsoft.com/office/drawing/2014/main" id="{CA7D46ED-4EE7-12E4-335C-30DDDCDF37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7" y="3997691"/>
            <a:ext cx="2838208" cy="28382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16A19E3-D24B-8166-A102-58D481D4FC7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530004">
            <a:off x="7522609" y="-1603396"/>
            <a:ext cx="5412371" cy="2924292"/>
          </a:xfrm>
          <a:prstGeom prst="rect">
            <a:avLst/>
          </a:prstGeom>
        </p:spPr>
      </p:pic>
      <p:sp>
        <p:nvSpPr>
          <p:cNvPr id="19" name="Date Placeholder 3" descr="#ScottishSummit2022">
            <a:extLst>
              <a:ext uri="{FF2B5EF4-FFF2-40B4-BE49-F238E27FC236}">
                <a16:creationId xmlns:a16="http://schemas.microsoft.com/office/drawing/2014/main" id="{5FCE33DD-FBF4-E643-688F-5BF1F51291BE}"/>
              </a:ext>
            </a:extLst>
          </p:cNvPr>
          <p:cNvSpPr txBox="1">
            <a:spLocks/>
          </p:cNvSpPr>
          <p:nvPr userDrawn="1"/>
        </p:nvSpPr>
        <p:spPr>
          <a:xfrm rot="985538">
            <a:off x="8421893" y="381022"/>
            <a:ext cx="3848862" cy="4727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200" dirty="0">
                <a:ln w="12700">
                  <a:noFill/>
                </a:ln>
                <a:solidFill>
                  <a:schemeClr val="tx1"/>
                </a:solidFill>
                <a:effectLst/>
              </a:rPr>
              <a:t>#ScottishSummit2023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7CD415F-4E44-42E0-752D-DFA720609C42}"/>
              </a:ext>
            </a:extLst>
          </p:cNvPr>
          <p:cNvGrpSpPr/>
          <p:nvPr userDrawn="1"/>
        </p:nvGrpSpPr>
        <p:grpSpPr>
          <a:xfrm>
            <a:off x="9946136" y="3179757"/>
            <a:ext cx="2194048" cy="3263086"/>
            <a:chOff x="9459472" y="2858263"/>
            <a:chExt cx="2697984" cy="4012563"/>
          </a:xfrm>
        </p:grpSpPr>
        <p:pic>
          <p:nvPicPr>
            <p:cNvPr id="27" name="Graphic 26" descr="Outline map of Scotland&#10;">
              <a:extLst>
                <a:ext uri="{FF2B5EF4-FFF2-40B4-BE49-F238E27FC236}">
                  <a16:creationId xmlns:a16="http://schemas.microsoft.com/office/drawing/2014/main" id="{3647B7CB-DF75-3B45-74BE-06080730A3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94778" y="2893190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4" name="Graphic 53" descr="Outline map of Scotland&#10;">
              <a:extLst>
                <a:ext uri="{FF2B5EF4-FFF2-40B4-BE49-F238E27FC236}">
                  <a16:creationId xmlns:a16="http://schemas.microsoft.com/office/drawing/2014/main" id="{68D8FB4C-4AA8-E5E9-757F-438A9524E7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459472" y="2858263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1359EECC-724F-2887-C3FA-9D755EF4164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61380" flipV="1">
            <a:off x="7278157" y="4605456"/>
            <a:ext cx="3940228" cy="1191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C145E-CE0F-AA4D-B649-CF7298FA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5BEB-D7CE-023F-9169-B6C8D570C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4873" y="3509963"/>
            <a:ext cx="5842254" cy="1030288"/>
          </a:xfr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1605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9E33F-6A42-3399-E575-1D76C028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1B4EE-83AA-9FED-2575-262CD57C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033" y="1608680"/>
            <a:ext cx="10515600" cy="4517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B54AA-6805-2A2A-0FCF-722B0B20E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#ScottishSummit2023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26935-5E83-9389-DC12-C386AF100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E643D-EB68-C85A-308D-3BB1CDDFD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379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lterna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63C05E54-CFEA-BBA5-E1E0-CA18B267D3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/>
          <a:stretch/>
        </p:blipFill>
        <p:spPr>
          <a:xfrm>
            <a:off x="990600" y="0"/>
            <a:ext cx="112014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61379FC-D0C7-EC68-3A34-93065ADCE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0600" y="-6893"/>
            <a:ext cx="11201400" cy="6871786"/>
          </a:xfrm>
          <a:prstGeom prst="rect">
            <a:avLst/>
          </a:prstGeom>
          <a:gradFill flip="none" rotWithShape="1">
            <a:gsLst>
              <a:gs pos="68000">
                <a:schemeClr val="accent6">
                  <a:lumMod val="50000"/>
                </a:schemeClr>
              </a:gs>
              <a:gs pos="100000">
                <a:schemeClr val="accent6">
                  <a:lumMod val="50000"/>
                  <a:alpha val="50000"/>
                </a:schemeClr>
              </a:gs>
              <a:gs pos="82000">
                <a:schemeClr val="accent6">
                  <a:lumMod val="50000"/>
                  <a:alpha val="7400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6C145E-CE0F-AA4D-B649-CF7298FA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4416" y="1122363"/>
            <a:ext cx="9637776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5BEB-D7CE-023F-9169-B6C8D570C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4416" y="3602038"/>
            <a:ext cx="9637776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925B40F-9820-0637-E302-EE0651912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8591510" y="4231659"/>
            <a:ext cx="4815038" cy="260155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95B4AE-DA4C-AA97-7628-C43D40B58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445293" y="3377184"/>
            <a:ext cx="6871786" cy="103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Scottish Summit Logo">
            <a:extLst>
              <a:ext uri="{FF2B5EF4-FFF2-40B4-BE49-F238E27FC236}">
                <a16:creationId xmlns:a16="http://schemas.microsoft.com/office/drawing/2014/main" id="{E6D55847-1593-CA40-E863-6AAA924C0FC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7" y="50032"/>
            <a:ext cx="1951806" cy="1951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 descr="Outline map of Scotland">
            <a:extLst>
              <a:ext uri="{FF2B5EF4-FFF2-40B4-BE49-F238E27FC236}">
                <a16:creationId xmlns:a16="http://schemas.microsoft.com/office/drawing/2014/main" id="{070E0097-17C7-BE23-24E1-B278FBFCE160}"/>
              </a:ext>
            </a:extLst>
          </p:cNvPr>
          <p:cNvGrpSpPr/>
          <p:nvPr userDrawn="1"/>
        </p:nvGrpSpPr>
        <p:grpSpPr>
          <a:xfrm>
            <a:off x="10740442" y="-85510"/>
            <a:ext cx="1403500" cy="2087348"/>
            <a:chOff x="9459472" y="2858263"/>
            <a:chExt cx="2697984" cy="4012563"/>
          </a:xfrm>
        </p:grpSpPr>
        <p:pic>
          <p:nvPicPr>
            <p:cNvPr id="14" name="Graphic 13" descr="Outline map of Scotland&#10;">
              <a:extLst>
                <a:ext uri="{FF2B5EF4-FFF2-40B4-BE49-F238E27FC236}">
                  <a16:creationId xmlns:a16="http://schemas.microsoft.com/office/drawing/2014/main" id="{BEDF796D-ACA9-CB92-74F9-7FD63A6706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94778" y="2893190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Graphic 14" descr="Outline map of Scotland&#10;">
              <a:extLst>
                <a:ext uri="{FF2B5EF4-FFF2-40B4-BE49-F238E27FC236}">
                  <a16:creationId xmlns:a16="http://schemas.microsoft.com/office/drawing/2014/main" id="{FDDC0C52-760B-4C66-E0E6-501C897EEF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459472" y="2858263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18C91186-E55F-C5F8-E473-18E24CABD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60534" y="5743175"/>
            <a:ext cx="1131465" cy="1121718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Date Placeholder 3" descr="#ScottishSummit2022">
            <a:extLst>
              <a:ext uri="{FF2B5EF4-FFF2-40B4-BE49-F238E27FC236}">
                <a16:creationId xmlns:a16="http://schemas.microsoft.com/office/drawing/2014/main" id="{7F71707A-6F3C-904C-FE02-BB09ADD52290}"/>
              </a:ext>
            </a:extLst>
          </p:cNvPr>
          <p:cNvSpPr txBox="1">
            <a:spLocks/>
          </p:cNvSpPr>
          <p:nvPr userDrawn="1"/>
        </p:nvSpPr>
        <p:spPr>
          <a:xfrm>
            <a:off x="1804415" y="5299773"/>
            <a:ext cx="9637776" cy="4727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200" dirty="0">
                <a:ln w="12700">
                  <a:noFill/>
                </a:ln>
                <a:solidFill>
                  <a:schemeClr val="bg1"/>
                </a:solidFill>
                <a:effectLst/>
              </a:rPr>
              <a:t>#ScottishSummit2023</a:t>
            </a:r>
          </a:p>
        </p:txBody>
      </p:sp>
    </p:spTree>
    <p:extLst>
      <p:ext uri="{BB962C8B-B14F-4D97-AF65-F5344CB8AC3E}">
        <p14:creationId xmlns:p14="http://schemas.microsoft.com/office/powerpoint/2010/main" val="28404774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10572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#ScottishSummit2023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46FFB8-174C-18FE-F459-A51AEFE2E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9202712" y="-49794"/>
            <a:ext cx="1687964" cy="3556193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F347E8-EF91-77C1-AF65-2557A1C64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7640727" y="5288438"/>
            <a:ext cx="771870" cy="1626171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ardrop 7">
            <a:extLst>
              <a:ext uri="{FF2B5EF4-FFF2-40B4-BE49-F238E27FC236}">
                <a16:creationId xmlns:a16="http://schemas.microsoft.com/office/drawing/2014/main" id="{6335B52D-9D6C-D16C-E8F4-4C8364F9D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86818" y="1923044"/>
            <a:ext cx="3807380" cy="3982336"/>
          </a:xfrm>
          <a:prstGeom prst="teardrop">
            <a:avLst/>
          </a:prstGeom>
          <a:solidFill>
            <a:schemeClr val="accent1"/>
          </a:solidFill>
          <a:ln w="187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Data 13">
            <a:extLst>
              <a:ext uri="{FF2B5EF4-FFF2-40B4-BE49-F238E27FC236}">
                <a16:creationId xmlns:a16="http://schemas.microsoft.com/office/drawing/2014/main" id="{1740EBC5-37B8-EDFE-AA0D-2A751ED83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730357" y="66849"/>
            <a:ext cx="5364480" cy="141890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661 w 10000"/>
              <a:gd name="connsiteY3" fmla="*/ 9987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1336 w 10000"/>
              <a:gd name="connsiteY1" fmla="*/ 0 h 10000"/>
              <a:gd name="connsiteX2" fmla="*/ 10000 w 10000"/>
              <a:gd name="connsiteY2" fmla="*/ 0 h 10000"/>
              <a:gd name="connsiteX3" fmla="*/ 8661 w 10000"/>
              <a:gd name="connsiteY3" fmla="*/ 9987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336" y="0"/>
                </a:lnTo>
                <a:lnTo>
                  <a:pt x="10000" y="0"/>
                </a:lnTo>
                <a:lnTo>
                  <a:pt x="8661" y="9987"/>
                </a:lnTo>
                <a:lnTo>
                  <a:pt x="0" y="10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C7F55BB0-2DDA-B5AD-88CF-BC4E5FF27E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4062" y="1645162"/>
            <a:ext cx="6131938" cy="252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2006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9E33F-6A42-3399-E575-1D76C028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1B4EE-83AA-9FED-2575-262CD57C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033" y="1608680"/>
            <a:ext cx="10515600" cy="4517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B54AA-6805-2A2A-0FCF-722B0B20E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#ScottishSummit2023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26935-5E83-9389-DC12-C386AF100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E643D-EB68-C85A-308D-3BB1CDDFD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379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02517-C1B7-7A27-1530-214EEC9BB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474" y="138055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A7726F-F0FC-9A0D-0EE9-31E2EFE76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474" y="426027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7608D-E21C-FB39-EA60-82D531B55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#ScottishSummit2023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4C512-366B-2731-6BEB-45A66090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071E2-6644-ED9C-8AC7-0271AFDCD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4054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EA68A-EA33-4ADF-7218-AF61F81E3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F0B65-21C7-B9EE-97B3-A731FC28A4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834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89846-5189-339B-2A36-5196EDCD8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234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8F2B0-37CE-A1E6-2A9B-1E8AA6F72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#ScottishSummit2023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E0802D-C67F-F1F3-4C09-73C8B9B60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D77D38-03BA-FFB8-5D54-FF6BE3C43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32042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79945-06F1-FE37-AA2B-3294F2467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932" y="188341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2F1F5-27DA-0023-EED2-C02D04D0F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602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C7A7DC-BA7D-9391-B1B2-2A3F71321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602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D576E6-DA10-DF0F-C703-17C3EDE3C8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844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2C599C-540A-EB87-59EB-347797EEE2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844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3DAF3E-2887-91AD-C316-777270C1C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#ScottishSummit2023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CB279E-62F7-F4F2-0BDA-63D2B98A8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819958-871B-4A4A-FB40-F06FC74DB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92440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#ScottishSummit2023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7112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D8494D-722D-0C95-A6F2-1D44B3FBE9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61" y="1125538"/>
            <a:ext cx="6366039" cy="5732462"/>
          </a:xfrm>
          <a:prstGeom prst="rect">
            <a:avLst/>
          </a:pr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FD99F741-711A-9DAA-8CFD-581D407A5634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880350" y="1259682"/>
            <a:ext cx="2009775" cy="4371181"/>
          </a:xfrm>
          <a:custGeom>
            <a:avLst/>
            <a:gdLst>
              <a:gd name="connsiteX0" fmla="*/ 250164 w 2509837"/>
              <a:gd name="connsiteY0" fmla="*/ 0 h 5326062"/>
              <a:gd name="connsiteX1" fmla="*/ 524933 w 2509837"/>
              <a:gd name="connsiteY1" fmla="*/ 0 h 5326062"/>
              <a:gd name="connsiteX2" fmla="*/ 557742 w 2509837"/>
              <a:gd name="connsiteY2" fmla="*/ 36205 h 5326062"/>
              <a:gd name="connsiteX3" fmla="*/ 557742 w 2509837"/>
              <a:gd name="connsiteY3" fmla="*/ 64363 h 5326062"/>
              <a:gd name="connsiteX4" fmla="*/ 701278 w 2509837"/>
              <a:gd name="connsiteY4" fmla="*/ 197113 h 5326062"/>
              <a:gd name="connsiteX5" fmla="*/ 1816761 w 2509837"/>
              <a:gd name="connsiteY5" fmla="*/ 197113 h 5326062"/>
              <a:gd name="connsiteX6" fmla="*/ 1956197 w 2509837"/>
              <a:gd name="connsiteY6" fmla="*/ 60341 h 5326062"/>
              <a:gd name="connsiteX7" fmla="*/ 1956197 w 2509837"/>
              <a:gd name="connsiteY7" fmla="*/ 36205 h 5326062"/>
              <a:gd name="connsiteX8" fmla="*/ 1989005 w 2509837"/>
              <a:gd name="connsiteY8" fmla="*/ 0 h 5326062"/>
              <a:gd name="connsiteX9" fmla="*/ 2259673 w 2509837"/>
              <a:gd name="connsiteY9" fmla="*/ 0 h 5326062"/>
              <a:gd name="connsiteX10" fmla="*/ 2509837 w 2509837"/>
              <a:gd name="connsiteY10" fmla="*/ 249408 h 5326062"/>
              <a:gd name="connsiteX11" fmla="*/ 2509837 w 2509837"/>
              <a:gd name="connsiteY11" fmla="*/ 5080677 h 5326062"/>
              <a:gd name="connsiteX12" fmla="*/ 2259673 w 2509837"/>
              <a:gd name="connsiteY12" fmla="*/ 5326062 h 5326062"/>
              <a:gd name="connsiteX13" fmla="*/ 250164 w 2509837"/>
              <a:gd name="connsiteY13" fmla="*/ 5326062 h 5326062"/>
              <a:gd name="connsiteX14" fmla="*/ 0 w 2509837"/>
              <a:gd name="connsiteY14" fmla="*/ 5080677 h 5326062"/>
              <a:gd name="connsiteX15" fmla="*/ 0 w 2509837"/>
              <a:gd name="connsiteY15" fmla="*/ 249408 h 5326062"/>
              <a:gd name="connsiteX16" fmla="*/ 250164 w 2509837"/>
              <a:gd name="connsiteY16" fmla="*/ 0 h 532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09837" h="5326062">
                <a:moveTo>
                  <a:pt x="250164" y="0"/>
                </a:moveTo>
                <a:cubicBezTo>
                  <a:pt x="250164" y="0"/>
                  <a:pt x="250164" y="0"/>
                  <a:pt x="524933" y="0"/>
                </a:cubicBezTo>
                <a:cubicBezTo>
                  <a:pt x="541338" y="0"/>
                  <a:pt x="557742" y="16091"/>
                  <a:pt x="557742" y="36205"/>
                </a:cubicBezTo>
                <a:cubicBezTo>
                  <a:pt x="557742" y="36205"/>
                  <a:pt x="557742" y="36205"/>
                  <a:pt x="557742" y="64363"/>
                </a:cubicBezTo>
                <a:cubicBezTo>
                  <a:pt x="557742" y="104591"/>
                  <a:pt x="590550" y="197113"/>
                  <a:pt x="701278" y="197113"/>
                </a:cubicBezTo>
                <a:cubicBezTo>
                  <a:pt x="758693" y="197113"/>
                  <a:pt x="1718336" y="197113"/>
                  <a:pt x="1816761" y="197113"/>
                </a:cubicBezTo>
                <a:cubicBezTo>
                  <a:pt x="1915186" y="197113"/>
                  <a:pt x="1956197" y="108613"/>
                  <a:pt x="1956197" y="60341"/>
                </a:cubicBezTo>
                <a:cubicBezTo>
                  <a:pt x="1956197" y="60341"/>
                  <a:pt x="1956197" y="60341"/>
                  <a:pt x="1956197" y="36205"/>
                </a:cubicBezTo>
                <a:cubicBezTo>
                  <a:pt x="1956197" y="16091"/>
                  <a:pt x="1972601" y="0"/>
                  <a:pt x="1989005" y="0"/>
                </a:cubicBezTo>
                <a:cubicBezTo>
                  <a:pt x="1989005" y="0"/>
                  <a:pt x="1989005" y="0"/>
                  <a:pt x="2259673" y="0"/>
                </a:cubicBezTo>
                <a:cubicBezTo>
                  <a:pt x="2395008" y="0"/>
                  <a:pt x="2509837" y="112636"/>
                  <a:pt x="2509837" y="249408"/>
                </a:cubicBezTo>
                <a:cubicBezTo>
                  <a:pt x="2509837" y="249408"/>
                  <a:pt x="2509837" y="249408"/>
                  <a:pt x="2509837" y="5080677"/>
                </a:cubicBezTo>
                <a:cubicBezTo>
                  <a:pt x="2509837" y="5217449"/>
                  <a:pt x="2395008" y="5326062"/>
                  <a:pt x="2259673" y="5326062"/>
                </a:cubicBezTo>
                <a:cubicBezTo>
                  <a:pt x="2259673" y="5326062"/>
                  <a:pt x="2259673" y="5326062"/>
                  <a:pt x="250164" y="5326062"/>
                </a:cubicBezTo>
                <a:cubicBezTo>
                  <a:pt x="114829" y="5326062"/>
                  <a:pt x="0" y="5217449"/>
                  <a:pt x="0" y="5080677"/>
                </a:cubicBezTo>
                <a:cubicBezTo>
                  <a:pt x="0" y="5080677"/>
                  <a:pt x="0" y="5080677"/>
                  <a:pt x="0" y="249408"/>
                </a:cubicBezTo>
                <a:cubicBezTo>
                  <a:pt x="0" y="112636"/>
                  <a:pt x="114829" y="0"/>
                  <a:pt x="250164" y="0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33CD8-6B68-F1AD-2CBD-F2139AC3660E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 dirty="0">
                <a:solidFill>
                  <a:schemeClr val="bg1"/>
                </a:solidFill>
                <a:latin typeface="+mj-lt"/>
              </a:rPr>
              <a:t>#ScottishSummit2023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19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6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5DEE4F-1019-16D9-0E52-3198C35B08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543" y="936543"/>
            <a:ext cx="5153818" cy="6978098"/>
          </a:xfrm>
          <a:prstGeom prst="rect">
            <a:avLst/>
          </a:prstGeom>
        </p:spPr>
      </p:pic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C9C771EC-070F-FBBA-77C8-1862A5988B1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341905" y="1034251"/>
            <a:ext cx="4456481" cy="3102229"/>
          </a:xfrm>
          <a:prstGeom prst="roundRect">
            <a:avLst>
              <a:gd name="adj" fmla="val 2236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33CD8-6B68-F1AD-2CBD-F2139AC3660E}"/>
              </a:ext>
            </a:extLst>
          </p:cNvPr>
          <p:cNvSpPr txBox="1"/>
          <p:nvPr userDrawn="1"/>
        </p:nvSpPr>
        <p:spPr>
          <a:xfrm>
            <a:off x="909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 dirty="0">
                <a:solidFill>
                  <a:schemeClr val="bg1"/>
                </a:solidFill>
                <a:latin typeface="+mj-lt"/>
              </a:rPr>
              <a:t>#ScottishSummit2023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20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5" grpId="0" animBg="1"/>
      <p:bldP spid="15" grpId="1" animBg="1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033F83-ECE8-2AA5-57A0-28D3BFB381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676" y="1155701"/>
            <a:ext cx="3952279" cy="5148262"/>
          </a:xfrm>
          <a:prstGeom prst="rect">
            <a:avLst/>
          </a:prstGeom>
        </p:spPr>
      </p:pic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ABAF6B66-A1F9-EACB-D2F0-D8D02F6E838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8138795" y="1331913"/>
            <a:ext cx="3026954" cy="4346575"/>
          </a:xfrm>
          <a:prstGeom prst="roundRect">
            <a:avLst>
              <a:gd name="adj" fmla="val 1678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C7CDB3-68F0-956C-4101-5F7918B2586E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 dirty="0">
                <a:solidFill>
                  <a:schemeClr val="bg1"/>
                </a:solidFill>
                <a:latin typeface="+mj-lt"/>
              </a:rPr>
              <a:t>#ScottishSummit2023</a:t>
            </a:r>
          </a:p>
        </p:txBody>
      </p:sp>
    </p:spTree>
    <p:extLst>
      <p:ext uri="{BB962C8B-B14F-4D97-AF65-F5344CB8AC3E}">
        <p14:creationId xmlns:p14="http://schemas.microsoft.com/office/powerpoint/2010/main" val="131199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7" grpId="0" animBg="1"/>
      <p:bldP spid="17" grpId="1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02517-C1B7-7A27-1530-214EEC9BB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474" y="138055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A7726F-F0FC-9A0D-0EE9-31E2EFE76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474" y="426027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7608D-E21C-FB39-EA60-82D531B55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#ScottishSummit2023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4C512-366B-2731-6BEB-45A66090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071E2-6644-ED9C-8AC7-0271AFDCD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405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#ScottishSummit2023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853B9D-1757-8152-4658-0D5249322E06}"/>
              </a:ext>
            </a:extLst>
          </p:cNvPr>
          <p:cNvSpPr/>
          <p:nvPr userDrawn="1"/>
        </p:nvSpPr>
        <p:spPr>
          <a:xfrm>
            <a:off x="1041400" y="4155440"/>
            <a:ext cx="11150600" cy="599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A8CB33-A5DF-FEE3-7C93-2012D4056639}"/>
              </a:ext>
            </a:extLst>
          </p:cNvPr>
          <p:cNvSpPr/>
          <p:nvPr userDrawn="1"/>
        </p:nvSpPr>
        <p:spPr>
          <a:xfrm>
            <a:off x="1041400" y="1513707"/>
            <a:ext cx="11150600" cy="26417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CA831D-60A5-07B5-B9EE-714D15E5B3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68438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0924193B-C42E-6356-24F2-6242BB3AAD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69034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6FBFF7DE-C372-EA70-70EE-74521360C3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69630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6D5F484-E750-A551-8D79-69D21E8D4A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64376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D95D8B0-AC3B-590D-730C-AF915EF68B5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31975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F3C6DDF-70DF-8D73-494D-42F7005715F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832691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29E8B6F-72A0-922A-B903-A3AE7FB3A74F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316038" y="1604963"/>
            <a:ext cx="10626725" cy="2438400"/>
          </a:xfrm>
        </p:spPr>
        <p:txBody>
          <a:bodyPr anchor="ctr"/>
          <a:lstStyle>
            <a:lvl1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  <a:lvl2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2pPr>
            <a:lvl3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3pPr>
            <a:lvl4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4pPr>
            <a:lvl5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11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3E33C-EB69-08BB-846C-85C9E08C5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25431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1B5CCE-7540-3920-DCA4-C8818F21F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C521F-636D-6907-BF1C-9F1B3CBBA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9A13AB-D5C0-5193-B4EA-89C5F1D8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A5CF78-C5FE-618A-464D-84EF59AC2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928" y="2"/>
            <a:ext cx="5708072" cy="6857997"/>
          </a:xfrm>
          <a:prstGeom prst="rect">
            <a:avLst/>
          </a:prstGeom>
          <a:solidFill>
            <a:schemeClr val="tx2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2C4327-F5C2-9B53-54AB-2E6DE570A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927" y="3429001"/>
            <a:ext cx="5708073" cy="26046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5C645E2-9A93-FF5B-1C2A-1C38BFF69C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8725" y="1609725"/>
            <a:ext cx="5160963" cy="469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564EDCB-CCD9-A3BA-CCCE-B38FED3769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83350" y="0"/>
            <a:ext cx="570865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B316AFA-F121-029C-2DBF-57DBA283ADC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19875" y="3678238"/>
            <a:ext cx="2132013" cy="2052637"/>
          </a:xfrm>
        </p:spPr>
        <p:txBody>
          <a:bodyPr/>
          <a:lstStyle/>
          <a:p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7DF5844-7834-FE4A-948E-B4C950D8C3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23325" y="3678238"/>
            <a:ext cx="3225800" cy="2052637"/>
          </a:xfrm>
        </p:spPr>
        <p:txBody>
          <a:bodyPr>
            <a:noAutofit/>
          </a:bodyPr>
          <a:lstStyle>
            <a:lvl1pPr>
              <a:defRPr sz="3600" i="1">
                <a:latin typeface="+mj-lt"/>
              </a:defRPr>
            </a:lvl1pPr>
            <a:lvl2pPr>
              <a:defRPr sz="3200" i="1">
                <a:latin typeface="+mj-lt"/>
              </a:defRPr>
            </a:lvl2pPr>
            <a:lvl3pPr>
              <a:defRPr sz="2800" i="1">
                <a:latin typeface="+mj-lt"/>
              </a:defRPr>
            </a:lvl3pPr>
            <a:lvl4pPr>
              <a:defRPr sz="2400" i="1">
                <a:latin typeface="+mj-lt"/>
              </a:defRPr>
            </a:lvl4pPr>
            <a:lvl5pPr>
              <a:defRPr sz="2400" i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23194B-82ED-C796-A195-F76E21BD5ED1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 dirty="0">
                <a:solidFill>
                  <a:schemeClr val="bg1"/>
                </a:solidFill>
                <a:latin typeface="+mj-lt"/>
              </a:rPr>
              <a:t>#ScottishSummit2023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8526224-7DB7-D2C7-92BA-3BC9FE9DF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sp>
        <p:nvSpPr>
          <p:cNvPr id="21" name="Slide Number Placeholder 5" descr="Slide Number">
            <a:extLst>
              <a:ext uri="{FF2B5EF4-FFF2-40B4-BE49-F238E27FC236}">
                <a16:creationId xmlns:a16="http://schemas.microsoft.com/office/drawing/2014/main" id="{E2B7ED5F-9F11-7425-9FF6-9579D70F3114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2" name="Picture 21" descr="Scottish Summit Logo">
            <a:extLst>
              <a:ext uri="{FF2B5EF4-FFF2-40B4-BE49-F238E27FC236}">
                <a16:creationId xmlns:a16="http://schemas.microsoft.com/office/drawing/2014/main" id="{8C7BBA29-1D02-2170-4213-A39670B659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569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#ScottishSummit2023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9E3BA4-AD64-722A-B901-BD660F870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81130" y="4428039"/>
            <a:ext cx="1477781" cy="1289153"/>
            <a:chOff x="2100080" y="4653708"/>
            <a:chExt cx="1477781" cy="1289153"/>
          </a:xfrm>
          <a:solidFill>
            <a:schemeClr val="bg1"/>
          </a:solidFill>
        </p:grpSpPr>
        <p:sp>
          <p:nvSpPr>
            <p:cNvPr id="7" name="L-Shape 6">
              <a:extLst>
                <a:ext uri="{FF2B5EF4-FFF2-40B4-BE49-F238E27FC236}">
                  <a16:creationId xmlns:a16="http://schemas.microsoft.com/office/drawing/2014/main" id="{F1AFF9E0-8D8E-253E-BB8C-4586A6F04E14}"/>
                </a:ext>
              </a:extLst>
            </p:cNvPr>
            <p:cNvSpPr/>
            <p:nvPr/>
          </p:nvSpPr>
          <p:spPr>
            <a:xfrm rot="5400000">
              <a:off x="2394331" y="4762286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0E0EA91D-A9B8-6ADF-86B1-877FC253EDAE}"/>
                </a:ext>
              </a:extLst>
            </p:cNvPr>
            <p:cNvSpPr/>
            <p:nvPr/>
          </p:nvSpPr>
          <p:spPr>
            <a:xfrm>
              <a:off x="3326639" y="4653708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0DDA7AD-2F31-02FF-9A78-78451F798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11122" y="4024696"/>
            <a:ext cx="1477783" cy="1289153"/>
            <a:chOff x="3730072" y="4250365"/>
            <a:chExt cx="1477783" cy="1289153"/>
          </a:xfrm>
          <a:solidFill>
            <a:schemeClr val="accent1"/>
          </a:solidFill>
        </p:grpSpPr>
        <p:sp>
          <p:nvSpPr>
            <p:cNvPr id="10" name="L-Shape 9">
              <a:extLst>
                <a:ext uri="{FF2B5EF4-FFF2-40B4-BE49-F238E27FC236}">
                  <a16:creationId xmlns:a16="http://schemas.microsoft.com/office/drawing/2014/main" id="{606F621A-EBFC-085D-A44A-19F3A9DFF9B7}"/>
                </a:ext>
              </a:extLst>
            </p:cNvPr>
            <p:cNvSpPr/>
            <p:nvPr/>
          </p:nvSpPr>
          <p:spPr>
            <a:xfrm rot="5400000">
              <a:off x="4024323" y="4358943"/>
              <a:ext cx="886324" cy="1474826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109CC82B-F9E7-4427-EAE2-08829FAC62D1}"/>
                </a:ext>
              </a:extLst>
            </p:cNvPr>
            <p:cNvSpPr/>
            <p:nvPr/>
          </p:nvSpPr>
          <p:spPr>
            <a:xfrm>
              <a:off x="4956633" y="4250365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C1F444-68B8-CDA8-7158-AAF72CFB9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41115" y="3605366"/>
            <a:ext cx="1474826" cy="1305141"/>
            <a:chOff x="5360065" y="3831035"/>
            <a:chExt cx="1474826" cy="1305141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3" name="L-Shape 12">
              <a:extLst>
                <a:ext uri="{FF2B5EF4-FFF2-40B4-BE49-F238E27FC236}">
                  <a16:creationId xmlns:a16="http://schemas.microsoft.com/office/drawing/2014/main" id="{0EEE68DF-D61D-62F2-C537-90E1C96C4DC3}"/>
                </a:ext>
              </a:extLst>
            </p:cNvPr>
            <p:cNvSpPr/>
            <p:nvPr/>
          </p:nvSpPr>
          <p:spPr>
            <a:xfrm rot="5400000">
              <a:off x="5654316" y="3955601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455B8C6F-38D4-2B7F-1E4A-569355FC45C5}"/>
                </a:ext>
              </a:extLst>
            </p:cNvPr>
            <p:cNvSpPr/>
            <p:nvPr/>
          </p:nvSpPr>
          <p:spPr>
            <a:xfrm>
              <a:off x="6583669" y="3831035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897C13-B9B3-EA36-5021-247188A62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768153" y="3186994"/>
            <a:ext cx="1477781" cy="1289153"/>
            <a:chOff x="6987103" y="3412663"/>
            <a:chExt cx="1477781" cy="128915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6" name="L-Shape 15">
              <a:extLst>
                <a:ext uri="{FF2B5EF4-FFF2-40B4-BE49-F238E27FC236}">
                  <a16:creationId xmlns:a16="http://schemas.microsoft.com/office/drawing/2014/main" id="{618D2021-C269-3F5E-37E3-2F9506D4CE3F}"/>
                </a:ext>
              </a:extLst>
            </p:cNvPr>
            <p:cNvSpPr/>
            <p:nvPr/>
          </p:nvSpPr>
          <p:spPr>
            <a:xfrm rot="5400000">
              <a:off x="7281354" y="3521241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3A6A460-2B2F-F35F-05C7-4A204CC864B2}"/>
                </a:ext>
              </a:extLst>
            </p:cNvPr>
            <p:cNvSpPr/>
            <p:nvPr/>
          </p:nvSpPr>
          <p:spPr>
            <a:xfrm>
              <a:off x="8213662" y="3412663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0" name="Group 19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64EBFB14-F0DE-BF44-28C8-72AFCFABE5F6}"/>
              </a:ext>
            </a:extLst>
          </p:cNvPr>
          <p:cNvGrpSpPr/>
          <p:nvPr userDrawn="1"/>
        </p:nvGrpSpPr>
        <p:grpSpPr>
          <a:xfrm>
            <a:off x="10144435" y="2339163"/>
            <a:ext cx="67582" cy="973442"/>
            <a:chOff x="9338695" y="2216156"/>
            <a:chExt cx="67582" cy="973442"/>
          </a:xfrm>
          <a:solidFill>
            <a:schemeClr val="bg2">
              <a:lumMod val="75000"/>
            </a:schemeClr>
          </a:solidFill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66ADEF-86CB-4144-C5A5-64A8B88C4469}"/>
                </a:ext>
              </a:extLst>
            </p:cNvPr>
            <p:cNvCxnSpPr/>
            <p:nvPr/>
          </p:nvCxnSpPr>
          <p:spPr>
            <a:xfrm>
              <a:off x="9372486" y="2258334"/>
              <a:ext cx="0" cy="931264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94F0CB6-EBAD-74A4-0A49-4AE1D07FE42D}"/>
                </a:ext>
              </a:extLst>
            </p:cNvPr>
            <p:cNvSpPr/>
            <p:nvPr/>
          </p:nvSpPr>
          <p:spPr>
            <a:xfrm>
              <a:off x="9338695" y="2216156"/>
              <a:ext cx="67582" cy="67582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4" name="Group 23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16B0D27D-C34D-04A6-7F8C-55E4F7A0B935}"/>
              </a:ext>
            </a:extLst>
          </p:cNvPr>
          <p:cNvGrpSpPr/>
          <p:nvPr userDrawn="1"/>
        </p:nvGrpSpPr>
        <p:grpSpPr>
          <a:xfrm>
            <a:off x="8480651" y="2719725"/>
            <a:ext cx="67582" cy="973442"/>
            <a:chOff x="7699601" y="2636514"/>
            <a:chExt cx="67582" cy="973442"/>
          </a:xfrm>
          <a:solidFill>
            <a:schemeClr val="accent1">
              <a:lumMod val="60000"/>
              <a:lumOff val="40000"/>
            </a:schemeClr>
          </a:solidFill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012CC68-7062-A7E4-A1FB-AD90B8BE1FD9}"/>
                </a:ext>
              </a:extLst>
            </p:cNvPr>
            <p:cNvCxnSpPr/>
            <p:nvPr/>
          </p:nvCxnSpPr>
          <p:spPr>
            <a:xfrm>
              <a:off x="7733392" y="2678692"/>
              <a:ext cx="0" cy="931264"/>
            </a:xfrm>
            <a:prstGeom prst="lin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CA4C730-616B-F6DE-3C98-B532AE713F9E}"/>
                </a:ext>
              </a:extLst>
            </p:cNvPr>
            <p:cNvSpPr/>
            <p:nvPr/>
          </p:nvSpPr>
          <p:spPr>
            <a:xfrm>
              <a:off x="7699601" y="2636514"/>
              <a:ext cx="67582" cy="67582"/>
            </a:xfrm>
            <a:prstGeom prst="ellips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8" name="Group 27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3C932451-101F-8778-2502-C953B9F8D5B1}"/>
              </a:ext>
            </a:extLst>
          </p:cNvPr>
          <p:cNvGrpSpPr/>
          <p:nvPr userDrawn="1"/>
        </p:nvGrpSpPr>
        <p:grpSpPr>
          <a:xfrm>
            <a:off x="6844738" y="3153055"/>
            <a:ext cx="67582" cy="973442"/>
            <a:chOff x="6065694" y="3074932"/>
            <a:chExt cx="67582" cy="973442"/>
          </a:xfrm>
          <a:solidFill>
            <a:schemeClr val="accent5">
              <a:lumMod val="60000"/>
              <a:lumOff val="40000"/>
            </a:schemeClr>
          </a:solidFill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AE208C5-2C93-DF1D-D4E4-D4CEBA6C6581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A07FA86-3A10-919F-BDB9-B5921980E41D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B4F3A3F7-7666-37FC-3A96-3C577335F5E3}"/>
              </a:ext>
            </a:extLst>
          </p:cNvPr>
          <p:cNvGrpSpPr/>
          <p:nvPr userDrawn="1"/>
        </p:nvGrpSpPr>
        <p:grpSpPr>
          <a:xfrm>
            <a:off x="5217045" y="3562547"/>
            <a:ext cx="67582" cy="973442"/>
            <a:chOff x="6065694" y="3074932"/>
            <a:chExt cx="67582" cy="973442"/>
          </a:xfrm>
          <a:solidFill>
            <a:schemeClr val="accent1"/>
          </a:solidFill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E5D0DE7-4000-2FDC-0802-04684CDCB25B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A5CF157-DF93-3433-0A81-879584C24F48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F6D9B084-165A-DBB0-337B-F13F6959BB3C}"/>
              </a:ext>
            </a:extLst>
          </p:cNvPr>
          <p:cNvGrpSpPr/>
          <p:nvPr userDrawn="1"/>
        </p:nvGrpSpPr>
        <p:grpSpPr>
          <a:xfrm>
            <a:off x="3581133" y="3955035"/>
            <a:ext cx="67582" cy="973442"/>
            <a:chOff x="6065694" y="3074932"/>
            <a:chExt cx="67582" cy="973442"/>
          </a:xfrm>
          <a:solidFill>
            <a:schemeClr val="bg1"/>
          </a:solidFill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159FD35-A3F2-D2BB-5177-8DD4D973B391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7267F97-872C-13C9-9DF4-6774FF0B4BF5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8BA3FC-8045-C382-A20A-6DB9C2E64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98145" y="2796198"/>
            <a:ext cx="1474826" cy="1276606"/>
            <a:chOff x="8617095" y="3021867"/>
            <a:chExt cx="1474826" cy="1276606"/>
          </a:xfrm>
        </p:grpSpPr>
        <p:sp>
          <p:nvSpPr>
            <p:cNvPr id="49" name="L-Shape 48">
              <a:extLst>
                <a:ext uri="{FF2B5EF4-FFF2-40B4-BE49-F238E27FC236}">
                  <a16:creationId xmlns:a16="http://schemas.microsoft.com/office/drawing/2014/main" id="{7190437D-7CC4-D415-78F1-D07A468C8E56}"/>
                </a:ext>
              </a:extLst>
            </p:cNvPr>
            <p:cNvSpPr/>
            <p:nvPr/>
          </p:nvSpPr>
          <p:spPr>
            <a:xfrm rot="5400000">
              <a:off x="8911346" y="3117898"/>
              <a:ext cx="886324" cy="1474826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5C631E28-77C7-148A-BD0E-CD13DAB8BDAF}"/>
                </a:ext>
              </a:extLst>
            </p:cNvPr>
            <p:cNvSpPr/>
            <p:nvPr/>
          </p:nvSpPr>
          <p:spPr>
            <a:xfrm>
              <a:off x="9829530" y="3021867"/>
              <a:ext cx="251222" cy="251222"/>
            </a:xfrm>
            <a:prstGeom prst="triangle">
              <a:avLst>
                <a:gd name="adj" fmla="val 10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256824051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DF940-AFC6-B829-35E3-EA42C72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4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03D93-ABEE-7616-3060-52DE25A49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5430" y="1144799"/>
            <a:ext cx="6393600" cy="48852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FE0F7-5B56-17FC-BE45-0C1166398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740" y="2057399"/>
            <a:ext cx="3932237" cy="397259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F6912-03B3-72C3-BC3F-D91AC0E1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#ScottishSummit2023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F4D87-61FC-9519-FA39-33610255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A0799-5E4E-9E94-337A-BE046A7D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62661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63EC3-D159-7E61-59BB-F2393660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4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715227-B079-BE9B-77E6-F51F49D1A2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5430" y="1146049"/>
            <a:ext cx="6394006" cy="48856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4B87E-404B-DD16-BE43-89744743B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740" y="2057400"/>
            <a:ext cx="3932237" cy="39743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9139F-E460-C096-C8B7-3CF8BFF82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#ScottishSummit2023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678F6-A7EE-442C-99F6-F30C8C23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10DBB-965D-07DF-B19A-0BDB85492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17639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C5973-34FF-8A55-B19E-477F6613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17508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476406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173CE372-DC81-6CBA-2EA8-7493FE94AA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F30E3E5-67E4-9308-09B1-A765558F7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5974080"/>
          </a:xfrm>
          <a:prstGeom prst="rect">
            <a:avLst/>
          </a:prstGeom>
          <a:solidFill>
            <a:srgbClr val="29235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23398-1403-73CC-0C84-9D2FE2B0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B58E6-A0F1-15AC-37C1-A0A2FA74D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070FDC-539B-8B98-8D9F-78776F95C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5925946"/>
            <a:ext cx="12192000" cy="1005206"/>
            <a:chOff x="0" y="5852794"/>
            <a:chExt cx="12192000" cy="10052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94E425-0AAE-20C0-6E7E-BFC1B5576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560"/>
            <a:stretch/>
          </p:blipFill>
          <p:spPr>
            <a:xfrm rot="10800000" flipH="1">
              <a:off x="0" y="5852794"/>
              <a:ext cx="7096638" cy="10052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836E084-F0FB-6DD2-BB0E-8A682271E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12" t="74560" r="14279"/>
            <a:stretch/>
          </p:blipFill>
          <p:spPr>
            <a:xfrm rot="10800000" flipH="1">
              <a:off x="6741160" y="5852794"/>
              <a:ext cx="5450840" cy="1005206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60212E4-9CF0-0E09-3B6D-8F89ACE4B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13120"/>
            <a:ext cx="12192000" cy="103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Scottish Summit Logo">
            <a:extLst>
              <a:ext uri="{FF2B5EF4-FFF2-40B4-BE49-F238E27FC236}">
                <a16:creationId xmlns:a16="http://schemas.microsoft.com/office/drawing/2014/main" id="{CA7D46ED-4EE7-12E4-335C-30DDDCDF37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7" y="3997691"/>
            <a:ext cx="2838208" cy="28382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16A19E3-D24B-8166-A102-58D481D4FC7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530004">
            <a:off x="7522609" y="-1603396"/>
            <a:ext cx="5412371" cy="2924292"/>
          </a:xfrm>
          <a:prstGeom prst="rect">
            <a:avLst/>
          </a:prstGeom>
        </p:spPr>
      </p:pic>
      <p:sp>
        <p:nvSpPr>
          <p:cNvPr id="19" name="Date Placeholder 3" descr="#ScottishSummit2022">
            <a:extLst>
              <a:ext uri="{FF2B5EF4-FFF2-40B4-BE49-F238E27FC236}">
                <a16:creationId xmlns:a16="http://schemas.microsoft.com/office/drawing/2014/main" id="{5FCE33DD-FBF4-E643-688F-5BF1F51291BE}"/>
              </a:ext>
            </a:extLst>
          </p:cNvPr>
          <p:cNvSpPr txBox="1">
            <a:spLocks/>
          </p:cNvSpPr>
          <p:nvPr userDrawn="1"/>
        </p:nvSpPr>
        <p:spPr>
          <a:xfrm rot="985538">
            <a:off x="8421893" y="381022"/>
            <a:ext cx="3848862" cy="4727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200" dirty="0">
                <a:ln w="12700">
                  <a:noFill/>
                </a:ln>
                <a:solidFill>
                  <a:schemeClr val="tx1"/>
                </a:solidFill>
                <a:effectLst/>
              </a:rPr>
              <a:t>#ScottishSummit2023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7CD415F-4E44-42E0-752D-DFA720609C42}"/>
              </a:ext>
            </a:extLst>
          </p:cNvPr>
          <p:cNvGrpSpPr/>
          <p:nvPr userDrawn="1"/>
        </p:nvGrpSpPr>
        <p:grpSpPr>
          <a:xfrm>
            <a:off x="9946136" y="3179757"/>
            <a:ext cx="2194048" cy="3263086"/>
            <a:chOff x="9459472" y="2858263"/>
            <a:chExt cx="2697984" cy="4012563"/>
          </a:xfrm>
        </p:grpSpPr>
        <p:pic>
          <p:nvPicPr>
            <p:cNvPr id="27" name="Graphic 26" descr="Outline map of Scotland&#10;">
              <a:extLst>
                <a:ext uri="{FF2B5EF4-FFF2-40B4-BE49-F238E27FC236}">
                  <a16:creationId xmlns:a16="http://schemas.microsoft.com/office/drawing/2014/main" id="{3647B7CB-DF75-3B45-74BE-06080730A3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94778" y="2893190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4" name="Graphic 53" descr="Outline map of Scotland&#10;">
              <a:extLst>
                <a:ext uri="{FF2B5EF4-FFF2-40B4-BE49-F238E27FC236}">
                  <a16:creationId xmlns:a16="http://schemas.microsoft.com/office/drawing/2014/main" id="{68D8FB4C-4AA8-E5E9-757F-438A9524E7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459472" y="2858263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1359EECC-724F-2887-C3FA-9D755EF4164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61380" flipV="1">
            <a:off x="7278157" y="4605456"/>
            <a:ext cx="3940228" cy="1191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C145E-CE0F-AA4D-B649-CF7298FA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5BEB-D7CE-023F-9169-B6C8D570C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4873" y="3509963"/>
            <a:ext cx="5842254" cy="1030288"/>
          </a:xfr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26053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lternate 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63C05E54-CFEA-BBA5-E1E0-CA18B267D3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/>
          <a:stretch/>
        </p:blipFill>
        <p:spPr>
          <a:xfrm>
            <a:off x="990600" y="0"/>
            <a:ext cx="112014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61379FC-D0C7-EC68-3A34-93065ADCE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0600" y="-6893"/>
            <a:ext cx="11201400" cy="6871786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100000">
                <a:schemeClr val="accent2">
                  <a:alpha val="50000"/>
                </a:schemeClr>
              </a:gs>
              <a:gs pos="82000">
                <a:schemeClr val="accent2">
                  <a:alpha val="7400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6C145E-CE0F-AA4D-B649-CF7298FA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4416" y="1122363"/>
            <a:ext cx="9637776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5BEB-D7CE-023F-9169-B6C8D570C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4416" y="3602038"/>
            <a:ext cx="9637776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23398-1403-73CC-0C84-9D2FE2B0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04416" y="5349875"/>
            <a:ext cx="9637776" cy="365125"/>
          </a:xfrm>
        </p:spPr>
        <p:txBody>
          <a:bodyPr/>
          <a:lstStyle>
            <a:lvl1pPr algn="ctr">
              <a:defRPr sz="2400"/>
            </a:lvl1pPr>
          </a:lstStyle>
          <a:p>
            <a:r>
              <a:rPr lang="en-GB" dirty="0"/>
              <a:t>#ScottishSummit2023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925B40F-9820-0637-E302-EE0651912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8591510" y="4231659"/>
            <a:ext cx="4815038" cy="260155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95B4AE-DA4C-AA97-7628-C43D40B58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445293" y="3377184"/>
            <a:ext cx="6871786" cy="103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Scottish Summit Logo">
            <a:extLst>
              <a:ext uri="{FF2B5EF4-FFF2-40B4-BE49-F238E27FC236}">
                <a16:creationId xmlns:a16="http://schemas.microsoft.com/office/drawing/2014/main" id="{E6D55847-1593-CA40-E863-6AAA924C0FC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7" y="50032"/>
            <a:ext cx="1951806" cy="1951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 descr="Outline map of Scotland">
            <a:extLst>
              <a:ext uri="{FF2B5EF4-FFF2-40B4-BE49-F238E27FC236}">
                <a16:creationId xmlns:a16="http://schemas.microsoft.com/office/drawing/2014/main" id="{070E0097-17C7-BE23-24E1-B278FBFCE160}"/>
              </a:ext>
            </a:extLst>
          </p:cNvPr>
          <p:cNvGrpSpPr/>
          <p:nvPr userDrawn="1"/>
        </p:nvGrpSpPr>
        <p:grpSpPr>
          <a:xfrm>
            <a:off x="10740442" y="-85510"/>
            <a:ext cx="1403500" cy="2087348"/>
            <a:chOff x="9459472" y="2858263"/>
            <a:chExt cx="2697984" cy="4012563"/>
          </a:xfrm>
        </p:grpSpPr>
        <p:pic>
          <p:nvPicPr>
            <p:cNvPr id="14" name="Graphic 13" descr="Outline map of Scotland&#10;">
              <a:extLst>
                <a:ext uri="{FF2B5EF4-FFF2-40B4-BE49-F238E27FC236}">
                  <a16:creationId xmlns:a16="http://schemas.microsoft.com/office/drawing/2014/main" id="{BEDF796D-ACA9-CB92-74F9-7FD63A6706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94778" y="2893190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Graphic 14" descr="Outline map of Scotland&#10;">
              <a:extLst>
                <a:ext uri="{FF2B5EF4-FFF2-40B4-BE49-F238E27FC236}">
                  <a16:creationId xmlns:a16="http://schemas.microsoft.com/office/drawing/2014/main" id="{FDDC0C52-760B-4C66-E0E6-501C897EEF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459472" y="2858263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18C91186-E55F-C5F8-E473-18E24CABD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60534" y="5743175"/>
            <a:ext cx="1131465" cy="1121718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5769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10572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#ScottishSummit2023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46FFB8-174C-18FE-F459-A51AEFE2E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9202712" y="-49794"/>
            <a:ext cx="1687964" cy="3556193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F347E8-EF91-77C1-AF65-2557A1C64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7640727" y="5288438"/>
            <a:ext cx="771870" cy="1626171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ardrop 7">
            <a:extLst>
              <a:ext uri="{FF2B5EF4-FFF2-40B4-BE49-F238E27FC236}">
                <a16:creationId xmlns:a16="http://schemas.microsoft.com/office/drawing/2014/main" id="{6335B52D-9D6C-D16C-E8F4-4C8364F9D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86818" y="1923044"/>
            <a:ext cx="3807380" cy="3982336"/>
          </a:xfrm>
          <a:prstGeom prst="teardrop">
            <a:avLst/>
          </a:prstGeom>
          <a:solidFill>
            <a:schemeClr val="accent1"/>
          </a:solidFill>
          <a:ln w="187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Data 13">
            <a:extLst>
              <a:ext uri="{FF2B5EF4-FFF2-40B4-BE49-F238E27FC236}">
                <a16:creationId xmlns:a16="http://schemas.microsoft.com/office/drawing/2014/main" id="{1740EBC5-37B8-EDFE-AA0D-2A751ED83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730357" y="66849"/>
            <a:ext cx="5364480" cy="141890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661 w 10000"/>
              <a:gd name="connsiteY3" fmla="*/ 9987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1336 w 10000"/>
              <a:gd name="connsiteY1" fmla="*/ 0 h 10000"/>
              <a:gd name="connsiteX2" fmla="*/ 10000 w 10000"/>
              <a:gd name="connsiteY2" fmla="*/ 0 h 10000"/>
              <a:gd name="connsiteX3" fmla="*/ 8661 w 10000"/>
              <a:gd name="connsiteY3" fmla="*/ 9987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336" y="0"/>
                </a:lnTo>
                <a:lnTo>
                  <a:pt x="10000" y="0"/>
                </a:lnTo>
                <a:lnTo>
                  <a:pt x="8661" y="9987"/>
                </a:lnTo>
                <a:lnTo>
                  <a:pt x="0" y="10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C7F55BB0-2DDA-B5AD-88CF-BC4E5FF27E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4062" y="1645162"/>
            <a:ext cx="6131938" cy="252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447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EA68A-EA33-4ADF-7218-AF61F81E3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F0B65-21C7-B9EE-97B3-A731FC28A4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834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89846-5189-339B-2A36-5196EDCD8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234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8F2B0-37CE-A1E6-2A9B-1E8AA6F72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#ScottishSummit2023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E0802D-C67F-F1F3-4C09-73C8B9B60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D77D38-03BA-FFB8-5D54-FF6BE3C43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3204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9E33F-6A42-3399-E575-1D76C028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1B4EE-83AA-9FED-2575-262CD57C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033" y="1608680"/>
            <a:ext cx="10515600" cy="4517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B54AA-6805-2A2A-0FCF-722B0B20E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#ScottishSummit2023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26935-5E83-9389-DC12-C386AF100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E643D-EB68-C85A-308D-3BB1CDDFD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8686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userDrawn="1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02517-C1B7-7A27-1530-214EEC9BB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474" y="138055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A7726F-F0FC-9A0D-0EE9-31E2EFE76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474" y="426027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7608D-E21C-FB39-EA60-82D531B55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#ScottishSummit2023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4C512-366B-2731-6BEB-45A66090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071E2-6644-ED9C-8AC7-0271AFDCD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04110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EA68A-EA33-4ADF-7218-AF61F81E3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F0B65-21C7-B9EE-97B3-A731FC28A4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834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89846-5189-339B-2A36-5196EDCD8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234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8F2B0-37CE-A1E6-2A9B-1E8AA6F72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#ScottishSummit2023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E0802D-C67F-F1F3-4C09-73C8B9B60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D77D38-03BA-FFB8-5D54-FF6BE3C43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890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79945-06F1-FE37-AA2B-3294F2467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932" y="188341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2F1F5-27DA-0023-EED2-C02D04D0F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602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C7A7DC-BA7D-9391-B1B2-2A3F71321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602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D576E6-DA10-DF0F-C703-17C3EDE3C8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844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2C599C-540A-EB87-59EB-347797EEE2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844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3DAF3E-2887-91AD-C316-777270C1C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#ScottishSummit2023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CB279E-62F7-F4F2-0BDA-63D2B98A8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819958-871B-4A4A-FB40-F06FC74DB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91448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#ScottishSummit2023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35739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D8494D-722D-0C95-A6F2-1D44B3FBE9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61" y="1125538"/>
            <a:ext cx="6366039" cy="5732462"/>
          </a:xfrm>
          <a:prstGeom prst="rect">
            <a:avLst/>
          </a:pr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FD99F741-711A-9DAA-8CFD-581D407A5634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880350" y="1259682"/>
            <a:ext cx="2009775" cy="4371181"/>
          </a:xfrm>
          <a:custGeom>
            <a:avLst/>
            <a:gdLst>
              <a:gd name="connsiteX0" fmla="*/ 250164 w 2509837"/>
              <a:gd name="connsiteY0" fmla="*/ 0 h 5326062"/>
              <a:gd name="connsiteX1" fmla="*/ 524933 w 2509837"/>
              <a:gd name="connsiteY1" fmla="*/ 0 h 5326062"/>
              <a:gd name="connsiteX2" fmla="*/ 557742 w 2509837"/>
              <a:gd name="connsiteY2" fmla="*/ 36205 h 5326062"/>
              <a:gd name="connsiteX3" fmla="*/ 557742 w 2509837"/>
              <a:gd name="connsiteY3" fmla="*/ 64363 h 5326062"/>
              <a:gd name="connsiteX4" fmla="*/ 701278 w 2509837"/>
              <a:gd name="connsiteY4" fmla="*/ 197113 h 5326062"/>
              <a:gd name="connsiteX5" fmla="*/ 1816761 w 2509837"/>
              <a:gd name="connsiteY5" fmla="*/ 197113 h 5326062"/>
              <a:gd name="connsiteX6" fmla="*/ 1956197 w 2509837"/>
              <a:gd name="connsiteY6" fmla="*/ 60341 h 5326062"/>
              <a:gd name="connsiteX7" fmla="*/ 1956197 w 2509837"/>
              <a:gd name="connsiteY7" fmla="*/ 36205 h 5326062"/>
              <a:gd name="connsiteX8" fmla="*/ 1989005 w 2509837"/>
              <a:gd name="connsiteY8" fmla="*/ 0 h 5326062"/>
              <a:gd name="connsiteX9" fmla="*/ 2259673 w 2509837"/>
              <a:gd name="connsiteY9" fmla="*/ 0 h 5326062"/>
              <a:gd name="connsiteX10" fmla="*/ 2509837 w 2509837"/>
              <a:gd name="connsiteY10" fmla="*/ 249408 h 5326062"/>
              <a:gd name="connsiteX11" fmla="*/ 2509837 w 2509837"/>
              <a:gd name="connsiteY11" fmla="*/ 5080677 h 5326062"/>
              <a:gd name="connsiteX12" fmla="*/ 2259673 w 2509837"/>
              <a:gd name="connsiteY12" fmla="*/ 5326062 h 5326062"/>
              <a:gd name="connsiteX13" fmla="*/ 250164 w 2509837"/>
              <a:gd name="connsiteY13" fmla="*/ 5326062 h 5326062"/>
              <a:gd name="connsiteX14" fmla="*/ 0 w 2509837"/>
              <a:gd name="connsiteY14" fmla="*/ 5080677 h 5326062"/>
              <a:gd name="connsiteX15" fmla="*/ 0 w 2509837"/>
              <a:gd name="connsiteY15" fmla="*/ 249408 h 5326062"/>
              <a:gd name="connsiteX16" fmla="*/ 250164 w 2509837"/>
              <a:gd name="connsiteY16" fmla="*/ 0 h 532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09837" h="5326062">
                <a:moveTo>
                  <a:pt x="250164" y="0"/>
                </a:moveTo>
                <a:cubicBezTo>
                  <a:pt x="250164" y="0"/>
                  <a:pt x="250164" y="0"/>
                  <a:pt x="524933" y="0"/>
                </a:cubicBezTo>
                <a:cubicBezTo>
                  <a:pt x="541338" y="0"/>
                  <a:pt x="557742" y="16091"/>
                  <a:pt x="557742" y="36205"/>
                </a:cubicBezTo>
                <a:cubicBezTo>
                  <a:pt x="557742" y="36205"/>
                  <a:pt x="557742" y="36205"/>
                  <a:pt x="557742" y="64363"/>
                </a:cubicBezTo>
                <a:cubicBezTo>
                  <a:pt x="557742" y="104591"/>
                  <a:pt x="590550" y="197113"/>
                  <a:pt x="701278" y="197113"/>
                </a:cubicBezTo>
                <a:cubicBezTo>
                  <a:pt x="758693" y="197113"/>
                  <a:pt x="1718336" y="197113"/>
                  <a:pt x="1816761" y="197113"/>
                </a:cubicBezTo>
                <a:cubicBezTo>
                  <a:pt x="1915186" y="197113"/>
                  <a:pt x="1956197" y="108613"/>
                  <a:pt x="1956197" y="60341"/>
                </a:cubicBezTo>
                <a:cubicBezTo>
                  <a:pt x="1956197" y="60341"/>
                  <a:pt x="1956197" y="60341"/>
                  <a:pt x="1956197" y="36205"/>
                </a:cubicBezTo>
                <a:cubicBezTo>
                  <a:pt x="1956197" y="16091"/>
                  <a:pt x="1972601" y="0"/>
                  <a:pt x="1989005" y="0"/>
                </a:cubicBezTo>
                <a:cubicBezTo>
                  <a:pt x="1989005" y="0"/>
                  <a:pt x="1989005" y="0"/>
                  <a:pt x="2259673" y="0"/>
                </a:cubicBezTo>
                <a:cubicBezTo>
                  <a:pt x="2395008" y="0"/>
                  <a:pt x="2509837" y="112636"/>
                  <a:pt x="2509837" y="249408"/>
                </a:cubicBezTo>
                <a:cubicBezTo>
                  <a:pt x="2509837" y="249408"/>
                  <a:pt x="2509837" y="249408"/>
                  <a:pt x="2509837" y="5080677"/>
                </a:cubicBezTo>
                <a:cubicBezTo>
                  <a:pt x="2509837" y="5217449"/>
                  <a:pt x="2395008" y="5326062"/>
                  <a:pt x="2259673" y="5326062"/>
                </a:cubicBezTo>
                <a:cubicBezTo>
                  <a:pt x="2259673" y="5326062"/>
                  <a:pt x="2259673" y="5326062"/>
                  <a:pt x="250164" y="5326062"/>
                </a:cubicBezTo>
                <a:cubicBezTo>
                  <a:pt x="114829" y="5326062"/>
                  <a:pt x="0" y="5217449"/>
                  <a:pt x="0" y="5080677"/>
                </a:cubicBezTo>
                <a:cubicBezTo>
                  <a:pt x="0" y="5080677"/>
                  <a:pt x="0" y="5080677"/>
                  <a:pt x="0" y="249408"/>
                </a:cubicBezTo>
                <a:cubicBezTo>
                  <a:pt x="0" y="112636"/>
                  <a:pt x="114829" y="0"/>
                  <a:pt x="250164" y="0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33CD8-6B68-F1AD-2CBD-F2139AC3660E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 dirty="0">
                <a:solidFill>
                  <a:schemeClr val="bg1"/>
                </a:solidFill>
                <a:latin typeface="+mj-lt"/>
              </a:rPr>
              <a:t>#ScottishSummit2023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82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6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5DEE4F-1019-16D9-0E52-3198C35B08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543" y="936543"/>
            <a:ext cx="5153818" cy="6978098"/>
          </a:xfrm>
          <a:prstGeom prst="rect">
            <a:avLst/>
          </a:prstGeom>
        </p:spPr>
      </p:pic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C9C771EC-070F-FBBA-77C8-1862A5988B1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341905" y="1034251"/>
            <a:ext cx="4456481" cy="3102229"/>
          </a:xfrm>
          <a:prstGeom prst="roundRect">
            <a:avLst>
              <a:gd name="adj" fmla="val 2236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33CD8-6B68-F1AD-2CBD-F2139AC3660E}"/>
              </a:ext>
            </a:extLst>
          </p:cNvPr>
          <p:cNvSpPr txBox="1"/>
          <p:nvPr userDrawn="1"/>
        </p:nvSpPr>
        <p:spPr>
          <a:xfrm>
            <a:off x="909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 dirty="0">
                <a:solidFill>
                  <a:schemeClr val="bg1"/>
                </a:solidFill>
                <a:latin typeface="+mj-lt"/>
              </a:rPr>
              <a:t>#ScottishSummit2023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461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5" grpId="0" animBg="1"/>
      <p:bldP spid="15" grpId="1" animBg="1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033F83-ECE8-2AA5-57A0-28D3BFB381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676" y="1155701"/>
            <a:ext cx="3952279" cy="5148262"/>
          </a:xfrm>
          <a:prstGeom prst="rect">
            <a:avLst/>
          </a:prstGeom>
        </p:spPr>
      </p:pic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ABAF6B66-A1F9-EACB-D2F0-D8D02F6E838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8138795" y="1331913"/>
            <a:ext cx="3026954" cy="4346575"/>
          </a:xfrm>
          <a:prstGeom prst="roundRect">
            <a:avLst>
              <a:gd name="adj" fmla="val 1678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C7CDB3-68F0-956C-4101-5F7918B2586E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 dirty="0">
                <a:solidFill>
                  <a:schemeClr val="bg1"/>
                </a:solidFill>
                <a:latin typeface="+mj-lt"/>
              </a:rPr>
              <a:t>#ScottishSummit2023</a:t>
            </a:r>
          </a:p>
        </p:txBody>
      </p:sp>
    </p:spTree>
    <p:extLst>
      <p:ext uri="{BB962C8B-B14F-4D97-AF65-F5344CB8AC3E}">
        <p14:creationId xmlns:p14="http://schemas.microsoft.com/office/powerpoint/2010/main" val="28547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7" grpId="0" animBg="1"/>
      <p:bldP spid="17" grpId="1" animBg="1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#ScottishSummit2023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853B9D-1757-8152-4658-0D5249322E06}"/>
              </a:ext>
            </a:extLst>
          </p:cNvPr>
          <p:cNvSpPr/>
          <p:nvPr userDrawn="1"/>
        </p:nvSpPr>
        <p:spPr>
          <a:xfrm>
            <a:off x="1041400" y="4155440"/>
            <a:ext cx="11150600" cy="599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A8CB33-A5DF-FEE3-7C93-2012D4056639}"/>
              </a:ext>
            </a:extLst>
          </p:cNvPr>
          <p:cNvSpPr/>
          <p:nvPr userDrawn="1"/>
        </p:nvSpPr>
        <p:spPr>
          <a:xfrm>
            <a:off x="1041400" y="1513707"/>
            <a:ext cx="11150600" cy="2641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CA831D-60A5-07B5-B9EE-714D15E5B3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68438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0924193B-C42E-6356-24F2-6242BB3AAD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69034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6FBFF7DE-C372-EA70-70EE-74521360C3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69630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6D5F484-E750-A551-8D79-69D21E8D4A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64376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D95D8B0-AC3B-590D-730C-AF915EF68B5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31975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F3C6DDF-70DF-8D73-494D-42F7005715F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832691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29E8B6F-72A0-922A-B903-A3AE7FB3A74F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316038" y="1604963"/>
            <a:ext cx="10626725" cy="2438400"/>
          </a:xfrm>
        </p:spPr>
        <p:txBody>
          <a:bodyPr anchor="ctr"/>
          <a:lstStyle>
            <a:lvl1pPr algn="ctr">
              <a:defRPr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  <a:lvl2pPr algn="ctr">
              <a:defRPr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2pPr>
            <a:lvl3pPr algn="ctr">
              <a:defRPr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3pPr>
            <a:lvl4pPr algn="ctr">
              <a:defRPr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4pPr>
            <a:lvl5pPr algn="ctr">
              <a:defRPr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90304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3E33C-EB69-08BB-846C-85C9E08C5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25431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1B5CCE-7540-3920-DCA4-C8818F21F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C521F-636D-6907-BF1C-9F1B3CBBA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9A13AB-D5C0-5193-B4EA-89C5F1D8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A5CF78-C5FE-618A-464D-84EF59AC2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928" y="2"/>
            <a:ext cx="5708072" cy="6857997"/>
          </a:xfrm>
          <a:prstGeom prst="rect">
            <a:avLst/>
          </a:prstGeom>
          <a:solidFill>
            <a:schemeClr val="accent5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2C4327-F5C2-9B53-54AB-2E6DE570A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927" y="3429001"/>
            <a:ext cx="5708073" cy="26046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5C645E2-9A93-FF5B-1C2A-1C38BFF69C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8725" y="1609725"/>
            <a:ext cx="5160963" cy="469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564EDCB-CCD9-A3BA-CCCE-B38FED3769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83350" y="0"/>
            <a:ext cx="570865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B316AFA-F121-029C-2DBF-57DBA283ADC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19875" y="3678238"/>
            <a:ext cx="2132013" cy="2052637"/>
          </a:xfrm>
        </p:spPr>
        <p:txBody>
          <a:bodyPr/>
          <a:lstStyle/>
          <a:p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7DF5844-7834-FE4A-948E-B4C950D8C3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23325" y="3678238"/>
            <a:ext cx="3225800" cy="2052637"/>
          </a:xfrm>
        </p:spPr>
        <p:txBody>
          <a:bodyPr>
            <a:noAutofit/>
          </a:bodyPr>
          <a:lstStyle>
            <a:lvl1pPr>
              <a:defRPr sz="3600" i="1">
                <a:latin typeface="+mj-lt"/>
              </a:defRPr>
            </a:lvl1pPr>
            <a:lvl2pPr>
              <a:defRPr sz="3200" i="1">
                <a:latin typeface="+mj-lt"/>
              </a:defRPr>
            </a:lvl2pPr>
            <a:lvl3pPr>
              <a:defRPr sz="2800" i="1">
                <a:latin typeface="+mj-lt"/>
              </a:defRPr>
            </a:lvl3pPr>
            <a:lvl4pPr>
              <a:defRPr sz="2400" i="1">
                <a:latin typeface="+mj-lt"/>
              </a:defRPr>
            </a:lvl4pPr>
            <a:lvl5pPr>
              <a:defRPr sz="2400" i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3A53B0-5B97-1F0E-4903-EC871BB05FBA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 dirty="0">
                <a:solidFill>
                  <a:schemeClr val="bg1"/>
                </a:solidFill>
                <a:latin typeface="+mj-lt"/>
              </a:rPr>
              <a:t>#ScottishSummit2023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C3524C6-1FC2-09DA-2D18-1ACB3C2B8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sp>
        <p:nvSpPr>
          <p:cNvPr id="15" name="Slide Number Placeholder 5" descr="Slide Number">
            <a:extLst>
              <a:ext uri="{FF2B5EF4-FFF2-40B4-BE49-F238E27FC236}">
                <a16:creationId xmlns:a16="http://schemas.microsoft.com/office/drawing/2014/main" id="{BE686D76-64E4-9DBD-D255-CA4A74695BCB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7" name="Picture 16" descr="Scottish Summit Logo">
            <a:extLst>
              <a:ext uri="{FF2B5EF4-FFF2-40B4-BE49-F238E27FC236}">
                <a16:creationId xmlns:a16="http://schemas.microsoft.com/office/drawing/2014/main" id="{5D96107B-FC61-ED46-CFEF-1D0048F385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818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79945-06F1-FE37-AA2B-3294F2467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932" y="188341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2F1F5-27DA-0023-EED2-C02D04D0F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602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C7A7DC-BA7D-9391-B1B2-2A3F71321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602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D576E6-DA10-DF0F-C703-17C3EDE3C8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844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2C599C-540A-EB87-59EB-347797EEE2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844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3DAF3E-2887-91AD-C316-777270C1C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#ScottishSummit2023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CB279E-62F7-F4F2-0BDA-63D2B98A8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819958-871B-4A4A-FB40-F06FC74DB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92440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#ScottishSummit2023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9E3BA4-AD64-722A-B901-BD660F870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81130" y="4428039"/>
            <a:ext cx="1477781" cy="1289153"/>
            <a:chOff x="2100080" y="4653708"/>
            <a:chExt cx="1477781" cy="1289153"/>
          </a:xfrm>
          <a:solidFill>
            <a:schemeClr val="bg1"/>
          </a:solidFill>
        </p:grpSpPr>
        <p:sp>
          <p:nvSpPr>
            <p:cNvPr id="7" name="L-Shape 6">
              <a:extLst>
                <a:ext uri="{FF2B5EF4-FFF2-40B4-BE49-F238E27FC236}">
                  <a16:creationId xmlns:a16="http://schemas.microsoft.com/office/drawing/2014/main" id="{F1AFF9E0-8D8E-253E-BB8C-4586A6F04E14}"/>
                </a:ext>
              </a:extLst>
            </p:cNvPr>
            <p:cNvSpPr/>
            <p:nvPr/>
          </p:nvSpPr>
          <p:spPr>
            <a:xfrm rot="5400000">
              <a:off x="2394331" y="4762286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0E0EA91D-A9B8-6ADF-86B1-877FC253EDAE}"/>
                </a:ext>
              </a:extLst>
            </p:cNvPr>
            <p:cNvSpPr/>
            <p:nvPr/>
          </p:nvSpPr>
          <p:spPr>
            <a:xfrm>
              <a:off x="3326639" y="4653708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0DDA7AD-2F31-02FF-9A78-78451F798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11122" y="4024696"/>
            <a:ext cx="1477783" cy="1289153"/>
            <a:chOff x="3730072" y="4250365"/>
            <a:chExt cx="1477783" cy="1289153"/>
          </a:xfrm>
          <a:solidFill>
            <a:schemeClr val="accent1"/>
          </a:solidFill>
        </p:grpSpPr>
        <p:sp>
          <p:nvSpPr>
            <p:cNvPr id="10" name="L-Shape 9">
              <a:extLst>
                <a:ext uri="{FF2B5EF4-FFF2-40B4-BE49-F238E27FC236}">
                  <a16:creationId xmlns:a16="http://schemas.microsoft.com/office/drawing/2014/main" id="{606F621A-EBFC-085D-A44A-19F3A9DFF9B7}"/>
                </a:ext>
              </a:extLst>
            </p:cNvPr>
            <p:cNvSpPr/>
            <p:nvPr/>
          </p:nvSpPr>
          <p:spPr>
            <a:xfrm rot="5400000">
              <a:off x="4024323" y="4358943"/>
              <a:ext cx="886324" cy="1474826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109CC82B-F9E7-4427-EAE2-08829FAC62D1}"/>
                </a:ext>
              </a:extLst>
            </p:cNvPr>
            <p:cNvSpPr/>
            <p:nvPr/>
          </p:nvSpPr>
          <p:spPr>
            <a:xfrm>
              <a:off x="4956633" y="4250365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C1F444-68B8-CDA8-7158-AAF72CFB9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41115" y="3605366"/>
            <a:ext cx="1474826" cy="1305141"/>
            <a:chOff x="5360065" y="3831035"/>
            <a:chExt cx="1474826" cy="1305141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3" name="L-Shape 12">
              <a:extLst>
                <a:ext uri="{FF2B5EF4-FFF2-40B4-BE49-F238E27FC236}">
                  <a16:creationId xmlns:a16="http://schemas.microsoft.com/office/drawing/2014/main" id="{0EEE68DF-D61D-62F2-C537-90E1C96C4DC3}"/>
                </a:ext>
              </a:extLst>
            </p:cNvPr>
            <p:cNvSpPr/>
            <p:nvPr/>
          </p:nvSpPr>
          <p:spPr>
            <a:xfrm rot="5400000">
              <a:off x="5654316" y="3955601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455B8C6F-38D4-2B7F-1E4A-569355FC45C5}"/>
                </a:ext>
              </a:extLst>
            </p:cNvPr>
            <p:cNvSpPr/>
            <p:nvPr/>
          </p:nvSpPr>
          <p:spPr>
            <a:xfrm>
              <a:off x="6583669" y="3831035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897C13-B9B3-EA36-5021-247188A62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768153" y="3186994"/>
            <a:ext cx="1477781" cy="1289153"/>
            <a:chOff x="6987103" y="3412663"/>
            <a:chExt cx="1477781" cy="128915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6" name="L-Shape 15">
              <a:extLst>
                <a:ext uri="{FF2B5EF4-FFF2-40B4-BE49-F238E27FC236}">
                  <a16:creationId xmlns:a16="http://schemas.microsoft.com/office/drawing/2014/main" id="{618D2021-C269-3F5E-37E3-2F9506D4CE3F}"/>
                </a:ext>
              </a:extLst>
            </p:cNvPr>
            <p:cNvSpPr/>
            <p:nvPr/>
          </p:nvSpPr>
          <p:spPr>
            <a:xfrm rot="5400000">
              <a:off x="7281354" y="3521241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3A6A460-2B2F-F35F-05C7-4A204CC864B2}"/>
                </a:ext>
              </a:extLst>
            </p:cNvPr>
            <p:cNvSpPr/>
            <p:nvPr/>
          </p:nvSpPr>
          <p:spPr>
            <a:xfrm>
              <a:off x="8213662" y="3412663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0" name="Group 19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64EBFB14-F0DE-BF44-28C8-72AFCFABE5F6}"/>
              </a:ext>
            </a:extLst>
          </p:cNvPr>
          <p:cNvGrpSpPr/>
          <p:nvPr userDrawn="1"/>
        </p:nvGrpSpPr>
        <p:grpSpPr>
          <a:xfrm>
            <a:off x="10144435" y="2339163"/>
            <a:ext cx="67582" cy="973442"/>
            <a:chOff x="9338695" y="2216156"/>
            <a:chExt cx="67582" cy="973442"/>
          </a:xfrm>
          <a:solidFill>
            <a:schemeClr val="bg2">
              <a:lumMod val="75000"/>
            </a:schemeClr>
          </a:solidFill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66ADEF-86CB-4144-C5A5-64A8B88C4469}"/>
                </a:ext>
              </a:extLst>
            </p:cNvPr>
            <p:cNvCxnSpPr/>
            <p:nvPr/>
          </p:nvCxnSpPr>
          <p:spPr>
            <a:xfrm>
              <a:off x="9372486" y="2258334"/>
              <a:ext cx="0" cy="931264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94F0CB6-EBAD-74A4-0A49-4AE1D07FE42D}"/>
                </a:ext>
              </a:extLst>
            </p:cNvPr>
            <p:cNvSpPr/>
            <p:nvPr/>
          </p:nvSpPr>
          <p:spPr>
            <a:xfrm>
              <a:off x="9338695" y="2216156"/>
              <a:ext cx="67582" cy="67582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4" name="Group 23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16B0D27D-C34D-04A6-7F8C-55E4F7A0B935}"/>
              </a:ext>
            </a:extLst>
          </p:cNvPr>
          <p:cNvGrpSpPr/>
          <p:nvPr userDrawn="1"/>
        </p:nvGrpSpPr>
        <p:grpSpPr>
          <a:xfrm>
            <a:off x="8480651" y="2719725"/>
            <a:ext cx="67582" cy="973442"/>
            <a:chOff x="7699601" y="2636514"/>
            <a:chExt cx="67582" cy="973442"/>
          </a:xfrm>
          <a:solidFill>
            <a:schemeClr val="accent1">
              <a:lumMod val="60000"/>
              <a:lumOff val="40000"/>
            </a:schemeClr>
          </a:solidFill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012CC68-7062-A7E4-A1FB-AD90B8BE1FD9}"/>
                </a:ext>
              </a:extLst>
            </p:cNvPr>
            <p:cNvCxnSpPr/>
            <p:nvPr/>
          </p:nvCxnSpPr>
          <p:spPr>
            <a:xfrm>
              <a:off x="7733392" y="2678692"/>
              <a:ext cx="0" cy="931264"/>
            </a:xfrm>
            <a:prstGeom prst="lin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CA4C730-616B-F6DE-3C98-B532AE713F9E}"/>
                </a:ext>
              </a:extLst>
            </p:cNvPr>
            <p:cNvSpPr/>
            <p:nvPr/>
          </p:nvSpPr>
          <p:spPr>
            <a:xfrm>
              <a:off x="7699601" y="2636514"/>
              <a:ext cx="67582" cy="67582"/>
            </a:xfrm>
            <a:prstGeom prst="ellips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8" name="Group 27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3C932451-101F-8778-2502-C953B9F8D5B1}"/>
              </a:ext>
            </a:extLst>
          </p:cNvPr>
          <p:cNvGrpSpPr/>
          <p:nvPr userDrawn="1"/>
        </p:nvGrpSpPr>
        <p:grpSpPr>
          <a:xfrm>
            <a:off x="6844738" y="3153055"/>
            <a:ext cx="67582" cy="973442"/>
            <a:chOff x="6065694" y="3074932"/>
            <a:chExt cx="67582" cy="973442"/>
          </a:xfrm>
          <a:solidFill>
            <a:schemeClr val="accent5">
              <a:lumMod val="60000"/>
              <a:lumOff val="40000"/>
            </a:schemeClr>
          </a:solidFill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AE208C5-2C93-DF1D-D4E4-D4CEBA6C6581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A07FA86-3A10-919F-BDB9-B5921980E41D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B4F3A3F7-7666-37FC-3A96-3C577335F5E3}"/>
              </a:ext>
            </a:extLst>
          </p:cNvPr>
          <p:cNvGrpSpPr/>
          <p:nvPr userDrawn="1"/>
        </p:nvGrpSpPr>
        <p:grpSpPr>
          <a:xfrm>
            <a:off x="5217045" y="3562547"/>
            <a:ext cx="67582" cy="973442"/>
            <a:chOff x="6065694" y="3074932"/>
            <a:chExt cx="67582" cy="973442"/>
          </a:xfrm>
          <a:solidFill>
            <a:schemeClr val="accent1"/>
          </a:solidFill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E5D0DE7-4000-2FDC-0802-04684CDCB25B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A5CF157-DF93-3433-0A81-879584C24F48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F6D9B084-165A-DBB0-337B-F13F6959BB3C}"/>
              </a:ext>
            </a:extLst>
          </p:cNvPr>
          <p:cNvGrpSpPr/>
          <p:nvPr userDrawn="1"/>
        </p:nvGrpSpPr>
        <p:grpSpPr>
          <a:xfrm>
            <a:off x="3581133" y="3955035"/>
            <a:ext cx="67582" cy="973442"/>
            <a:chOff x="6065694" y="3074932"/>
            <a:chExt cx="67582" cy="973442"/>
          </a:xfrm>
          <a:solidFill>
            <a:schemeClr val="bg1"/>
          </a:solidFill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159FD35-A3F2-D2BB-5177-8DD4D973B391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7267F97-872C-13C9-9DF4-6774FF0B4BF5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8BA3FC-8045-C382-A20A-6DB9C2E64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98145" y="2796198"/>
            <a:ext cx="1474826" cy="1276606"/>
            <a:chOff x="8617095" y="3021867"/>
            <a:chExt cx="1474826" cy="1276606"/>
          </a:xfrm>
        </p:grpSpPr>
        <p:sp>
          <p:nvSpPr>
            <p:cNvPr id="49" name="L-Shape 48">
              <a:extLst>
                <a:ext uri="{FF2B5EF4-FFF2-40B4-BE49-F238E27FC236}">
                  <a16:creationId xmlns:a16="http://schemas.microsoft.com/office/drawing/2014/main" id="{7190437D-7CC4-D415-78F1-D07A468C8E56}"/>
                </a:ext>
              </a:extLst>
            </p:cNvPr>
            <p:cNvSpPr/>
            <p:nvPr/>
          </p:nvSpPr>
          <p:spPr>
            <a:xfrm rot="5400000">
              <a:off x="8911346" y="3117898"/>
              <a:ext cx="886324" cy="1474826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5C631E28-77C7-148A-BD0E-CD13DAB8BDAF}"/>
                </a:ext>
              </a:extLst>
            </p:cNvPr>
            <p:cNvSpPr/>
            <p:nvPr/>
          </p:nvSpPr>
          <p:spPr>
            <a:xfrm>
              <a:off x="9829530" y="3021867"/>
              <a:ext cx="251222" cy="251222"/>
            </a:xfrm>
            <a:prstGeom prst="triangle">
              <a:avLst>
                <a:gd name="adj" fmla="val 10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423577188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DF940-AFC6-B829-35E3-EA42C72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4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03D93-ABEE-7616-3060-52DE25A49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5430" y="1144799"/>
            <a:ext cx="6393600" cy="48852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FE0F7-5B56-17FC-BE45-0C1166398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740" y="2057399"/>
            <a:ext cx="3932237" cy="397259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F6912-03B3-72C3-BC3F-D91AC0E1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#ScottishSummit2023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F4D87-61FC-9519-FA39-33610255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A0799-5E4E-9E94-337A-BE046A7D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588974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63EC3-D159-7E61-59BB-F2393660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4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715227-B079-BE9B-77E6-F51F49D1A2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5430" y="1146049"/>
            <a:ext cx="6394006" cy="48856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4B87E-404B-DD16-BE43-89744743B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740" y="2057400"/>
            <a:ext cx="3932237" cy="39743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9139F-E460-C096-C8B7-3CF8BFF82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#ScottishSummit2023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678F6-A7EE-442C-99F6-F30C8C23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10DBB-965D-07DF-B19A-0BDB85492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16083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C5973-34FF-8A55-B19E-477F6613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15138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3729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#ScottishSummit2023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711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D8494D-722D-0C95-A6F2-1D44B3FBE9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61" y="1125538"/>
            <a:ext cx="6366039" cy="5732462"/>
          </a:xfrm>
          <a:prstGeom prst="rect">
            <a:avLst/>
          </a:pr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FD99F741-711A-9DAA-8CFD-581D407A5634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880350" y="1259682"/>
            <a:ext cx="2009775" cy="4371181"/>
          </a:xfrm>
          <a:custGeom>
            <a:avLst/>
            <a:gdLst>
              <a:gd name="connsiteX0" fmla="*/ 250164 w 2509837"/>
              <a:gd name="connsiteY0" fmla="*/ 0 h 5326062"/>
              <a:gd name="connsiteX1" fmla="*/ 524933 w 2509837"/>
              <a:gd name="connsiteY1" fmla="*/ 0 h 5326062"/>
              <a:gd name="connsiteX2" fmla="*/ 557742 w 2509837"/>
              <a:gd name="connsiteY2" fmla="*/ 36205 h 5326062"/>
              <a:gd name="connsiteX3" fmla="*/ 557742 w 2509837"/>
              <a:gd name="connsiteY3" fmla="*/ 64363 h 5326062"/>
              <a:gd name="connsiteX4" fmla="*/ 701278 w 2509837"/>
              <a:gd name="connsiteY4" fmla="*/ 197113 h 5326062"/>
              <a:gd name="connsiteX5" fmla="*/ 1816761 w 2509837"/>
              <a:gd name="connsiteY5" fmla="*/ 197113 h 5326062"/>
              <a:gd name="connsiteX6" fmla="*/ 1956197 w 2509837"/>
              <a:gd name="connsiteY6" fmla="*/ 60341 h 5326062"/>
              <a:gd name="connsiteX7" fmla="*/ 1956197 w 2509837"/>
              <a:gd name="connsiteY7" fmla="*/ 36205 h 5326062"/>
              <a:gd name="connsiteX8" fmla="*/ 1989005 w 2509837"/>
              <a:gd name="connsiteY8" fmla="*/ 0 h 5326062"/>
              <a:gd name="connsiteX9" fmla="*/ 2259673 w 2509837"/>
              <a:gd name="connsiteY9" fmla="*/ 0 h 5326062"/>
              <a:gd name="connsiteX10" fmla="*/ 2509837 w 2509837"/>
              <a:gd name="connsiteY10" fmla="*/ 249408 h 5326062"/>
              <a:gd name="connsiteX11" fmla="*/ 2509837 w 2509837"/>
              <a:gd name="connsiteY11" fmla="*/ 5080677 h 5326062"/>
              <a:gd name="connsiteX12" fmla="*/ 2259673 w 2509837"/>
              <a:gd name="connsiteY12" fmla="*/ 5326062 h 5326062"/>
              <a:gd name="connsiteX13" fmla="*/ 250164 w 2509837"/>
              <a:gd name="connsiteY13" fmla="*/ 5326062 h 5326062"/>
              <a:gd name="connsiteX14" fmla="*/ 0 w 2509837"/>
              <a:gd name="connsiteY14" fmla="*/ 5080677 h 5326062"/>
              <a:gd name="connsiteX15" fmla="*/ 0 w 2509837"/>
              <a:gd name="connsiteY15" fmla="*/ 249408 h 5326062"/>
              <a:gd name="connsiteX16" fmla="*/ 250164 w 2509837"/>
              <a:gd name="connsiteY16" fmla="*/ 0 h 532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09837" h="5326062">
                <a:moveTo>
                  <a:pt x="250164" y="0"/>
                </a:moveTo>
                <a:cubicBezTo>
                  <a:pt x="250164" y="0"/>
                  <a:pt x="250164" y="0"/>
                  <a:pt x="524933" y="0"/>
                </a:cubicBezTo>
                <a:cubicBezTo>
                  <a:pt x="541338" y="0"/>
                  <a:pt x="557742" y="16091"/>
                  <a:pt x="557742" y="36205"/>
                </a:cubicBezTo>
                <a:cubicBezTo>
                  <a:pt x="557742" y="36205"/>
                  <a:pt x="557742" y="36205"/>
                  <a:pt x="557742" y="64363"/>
                </a:cubicBezTo>
                <a:cubicBezTo>
                  <a:pt x="557742" y="104591"/>
                  <a:pt x="590550" y="197113"/>
                  <a:pt x="701278" y="197113"/>
                </a:cubicBezTo>
                <a:cubicBezTo>
                  <a:pt x="758693" y="197113"/>
                  <a:pt x="1718336" y="197113"/>
                  <a:pt x="1816761" y="197113"/>
                </a:cubicBezTo>
                <a:cubicBezTo>
                  <a:pt x="1915186" y="197113"/>
                  <a:pt x="1956197" y="108613"/>
                  <a:pt x="1956197" y="60341"/>
                </a:cubicBezTo>
                <a:cubicBezTo>
                  <a:pt x="1956197" y="60341"/>
                  <a:pt x="1956197" y="60341"/>
                  <a:pt x="1956197" y="36205"/>
                </a:cubicBezTo>
                <a:cubicBezTo>
                  <a:pt x="1956197" y="16091"/>
                  <a:pt x="1972601" y="0"/>
                  <a:pt x="1989005" y="0"/>
                </a:cubicBezTo>
                <a:cubicBezTo>
                  <a:pt x="1989005" y="0"/>
                  <a:pt x="1989005" y="0"/>
                  <a:pt x="2259673" y="0"/>
                </a:cubicBezTo>
                <a:cubicBezTo>
                  <a:pt x="2395008" y="0"/>
                  <a:pt x="2509837" y="112636"/>
                  <a:pt x="2509837" y="249408"/>
                </a:cubicBezTo>
                <a:cubicBezTo>
                  <a:pt x="2509837" y="249408"/>
                  <a:pt x="2509837" y="249408"/>
                  <a:pt x="2509837" y="5080677"/>
                </a:cubicBezTo>
                <a:cubicBezTo>
                  <a:pt x="2509837" y="5217449"/>
                  <a:pt x="2395008" y="5326062"/>
                  <a:pt x="2259673" y="5326062"/>
                </a:cubicBezTo>
                <a:cubicBezTo>
                  <a:pt x="2259673" y="5326062"/>
                  <a:pt x="2259673" y="5326062"/>
                  <a:pt x="250164" y="5326062"/>
                </a:cubicBezTo>
                <a:cubicBezTo>
                  <a:pt x="114829" y="5326062"/>
                  <a:pt x="0" y="5217449"/>
                  <a:pt x="0" y="5080677"/>
                </a:cubicBezTo>
                <a:cubicBezTo>
                  <a:pt x="0" y="5080677"/>
                  <a:pt x="0" y="5080677"/>
                  <a:pt x="0" y="249408"/>
                </a:cubicBezTo>
                <a:cubicBezTo>
                  <a:pt x="0" y="112636"/>
                  <a:pt x="114829" y="0"/>
                  <a:pt x="250164" y="0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33CD8-6B68-F1AD-2CBD-F2139AC3660E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 dirty="0">
                <a:solidFill>
                  <a:schemeClr val="bg1"/>
                </a:solidFill>
                <a:latin typeface="+mj-lt"/>
              </a:rPr>
              <a:t>#ScottishSummit2023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19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6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30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image" Target="../media/image3.sv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48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image" Target="../media/image3.sv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59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66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Relationship Id="rId22" Type="http://schemas.openxmlformats.org/officeDocument/2006/relationships/image" Target="../media/image3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773E57-7BB9-E93C-CFD1-575457F52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" t="74510" r="1681"/>
          <a:stretch/>
        </p:blipFill>
        <p:spPr>
          <a:xfrm rot="16200000" flipH="1">
            <a:off x="-2925409" y="2925408"/>
            <a:ext cx="6858003" cy="1007186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FCC18-BD53-B7DC-E010-B8EC5A79F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7EA92-23DE-4F6E-2A3A-EB1E90B89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9033" y="1651819"/>
            <a:ext cx="10515600" cy="4517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9F79F-E272-4574-69F3-3326830057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29033" y="6442842"/>
            <a:ext cx="1721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4F9A1-8C89-6416-BB5A-9F37193D8E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37112" y="64428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 descr="Slide Number">
            <a:extLst>
              <a:ext uri="{FF2B5EF4-FFF2-40B4-BE49-F238E27FC236}">
                <a16:creationId xmlns:a16="http://schemas.microsoft.com/office/drawing/2014/main" id="{12CABD00-6C55-88B7-F639-A4F3B7026D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lvl1pPr algn="r">
              <a:defRPr sz="1600" b="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</a:defRPr>
            </a:lvl1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C7E79B-48EF-445F-FA37-D114F6548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445293" y="3377184"/>
            <a:ext cx="6871786" cy="103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341D5F8-F4B2-CB1F-37A7-945E52A71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073E3D68-6209-B8CA-2378-3A56C16C56CC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C5762F-CAD8-5A7C-4C90-74EBD383FC18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 dirty="0">
                <a:solidFill>
                  <a:schemeClr val="bg1"/>
                </a:solidFill>
                <a:latin typeface="+mj-lt"/>
              </a:rPr>
              <a:t>#ScottishSummit2023</a:t>
            </a:r>
          </a:p>
        </p:txBody>
      </p:sp>
    </p:spTree>
    <p:extLst>
      <p:ext uri="{BB962C8B-B14F-4D97-AF65-F5344CB8AC3E}">
        <p14:creationId xmlns:p14="http://schemas.microsoft.com/office/powerpoint/2010/main" val="689544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96" r:id="rId9"/>
    <p:sldLayoutId id="2147483697" r:id="rId10"/>
    <p:sldLayoutId id="2147483700" r:id="rId11"/>
    <p:sldLayoutId id="2147483662" r:id="rId12"/>
    <p:sldLayoutId id="2147483691" r:id="rId13"/>
    <p:sldLayoutId id="2147483693" r:id="rId14"/>
    <p:sldLayoutId id="2147483656" r:id="rId15"/>
    <p:sldLayoutId id="2147483657" r:id="rId16"/>
    <p:sldLayoutId id="2147483694" r:id="rId17"/>
    <p:sldLayoutId id="2147483695" r:id="rId18"/>
    <p:sldLayoutId id="2147483759" r:id="rId19"/>
    <p:sldLayoutId id="2147483760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Montserrat SemiBold" panose="000007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773E57-7BB9-E93C-CFD1-575457F52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" t="74510" r="1681"/>
          <a:stretch/>
        </p:blipFill>
        <p:spPr>
          <a:xfrm rot="16200000" flipH="1">
            <a:off x="-2925409" y="2925408"/>
            <a:ext cx="6858003" cy="1007186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FCC18-BD53-B7DC-E010-B8EC5A79F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7EA92-23DE-4F6E-2A3A-EB1E90B89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9033" y="1651819"/>
            <a:ext cx="10515600" cy="4517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9F79F-E272-4574-69F3-3326830057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29033" y="6442842"/>
            <a:ext cx="12398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4F9A1-8C89-6416-BB5A-9F37193D8E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55528" y="644284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 descr="Slide Number">
            <a:extLst>
              <a:ext uri="{FF2B5EF4-FFF2-40B4-BE49-F238E27FC236}">
                <a16:creationId xmlns:a16="http://schemas.microsoft.com/office/drawing/2014/main" id="{12CABD00-6C55-88B7-F639-A4F3B7026D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lvl1pPr algn="r">
              <a:defRPr sz="1600" b="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</a:defRPr>
            </a:lvl1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C7E79B-48EF-445F-FA37-D114F6548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445293" y="3377184"/>
            <a:ext cx="6871786" cy="103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341D5F8-F4B2-CB1F-37A7-945E52A71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073E3D68-6209-B8CA-2378-3A56C16C56CC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1A5D84-8829-2A05-14C1-F27FA5FDAD30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 dirty="0">
                <a:solidFill>
                  <a:schemeClr val="bg1"/>
                </a:solidFill>
                <a:latin typeface="+mj-lt"/>
              </a:rPr>
              <a:t>#ScottishSummit2023</a:t>
            </a:r>
          </a:p>
        </p:txBody>
      </p:sp>
    </p:spTree>
    <p:extLst>
      <p:ext uri="{BB962C8B-B14F-4D97-AF65-F5344CB8AC3E}">
        <p14:creationId xmlns:p14="http://schemas.microsoft.com/office/powerpoint/2010/main" val="2886544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63" r:id="rId3"/>
    <p:sldLayoutId id="2147483672" r:id="rId4"/>
    <p:sldLayoutId id="2147483674" r:id="rId5"/>
    <p:sldLayoutId id="2147483676" r:id="rId6"/>
    <p:sldLayoutId id="2147483678" r:id="rId7"/>
    <p:sldLayoutId id="2147483680" r:id="rId8"/>
    <p:sldLayoutId id="2147483698" r:id="rId9"/>
    <p:sldLayoutId id="2147483699" r:id="rId10"/>
    <p:sldLayoutId id="2147483701" r:id="rId11"/>
    <p:sldLayoutId id="2147483687" r:id="rId12"/>
    <p:sldLayoutId id="2147483690" r:id="rId13"/>
    <p:sldLayoutId id="2147483692" r:id="rId14"/>
    <p:sldLayoutId id="2147483684" r:id="rId15"/>
    <p:sldLayoutId id="2147483686" r:id="rId16"/>
    <p:sldLayoutId id="2147483682" r:id="rId17"/>
    <p:sldLayoutId id="214748368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Montserrat SemiBold" panose="000007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773E57-7BB9-E93C-CFD1-575457F52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" t="74510" r="1681"/>
          <a:stretch/>
        </p:blipFill>
        <p:spPr>
          <a:xfrm rot="16200000" flipH="1">
            <a:off x="-2925409" y="2925408"/>
            <a:ext cx="6858003" cy="1007186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FCC18-BD53-B7DC-E010-B8EC5A79F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7EA92-23DE-4F6E-2A3A-EB1E90B89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9033" y="1651819"/>
            <a:ext cx="10515600" cy="4517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9F79F-E272-4574-69F3-3326830057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29033" y="6442842"/>
            <a:ext cx="1721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4F9A1-8C89-6416-BB5A-9F37193D8E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37112" y="64428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 descr="Slide Number">
            <a:extLst>
              <a:ext uri="{FF2B5EF4-FFF2-40B4-BE49-F238E27FC236}">
                <a16:creationId xmlns:a16="http://schemas.microsoft.com/office/drawing/2014/main" id="{12CABD00-6C55-88B7-F639-A4F3B7026D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lvl1pPr algn="r">
              <a:defRPr sz="1600" b="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</a:defRPr>
            </a:lvl1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C7E79B-48EF-445F-FA37-D114F6548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445293" y="3377184"/>
            <a:ext cx="6871786" cy="103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341D5F8-F4B2-CB1F-37A7-945E52A71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073E3D68-6209-B8CA-2378-3A56C16C56CC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C5762F-CAD8-5A7C-4C90-74EBD383FC18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 dirty="0">
                <a:solidFill>
                  <a:schemeClr val="bg1"/>
                </a:solidFill>
                <a:latin typeface="+mj-lt"/>
              </a:rPr>
              <a:t>#ScottishSummit2023</a:t>
            </a:r>
          </a:p>
        </p:txBody>
      </p:sp>
    </p:spTree>
    <p:extLst>
      <p:ext uri="{BB962C8B-B14F-4D97-AF65-F5344CB8AC3E}">
        <p14:creationId xmlns:p14="http://schemas.microsoft.com/office/powerpoint/2010/main" val="689544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Montserrat SemiBold" panose="000007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773E57-7BB9-E93C-CFD1-575457F52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" t="74510" r="1681"/>
          <a:stretch/>
        </p:blipFill>
        <p:spPr>
          <a:xfrm rot="16200000" flipH="1">
            <a:off x="-2925409" y="2925408"/>
            <a:ext cx="6858003" cy="1007186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FCC18-BD53-B7DC-E010-B8EC5A79F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7EA92-23DE-4F6E-2A3A-EB1E90B89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9033" y="1651819"/>
            <a:ext cx="10515600" cy="4517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9F79F-E272-4574-69F3-3326830057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29033" y="6442842"/>
            <a:ext cx="12398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4F9A1-8C89-6416-BB5A-9F37193D8E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55528" y="644284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 descr="Slide Number">
            <a:extLst>
              <a:ext uri="{FF2B5EF4-FFF2-40B4-BE49-F238E27FC236}">
                <a16:creationId xmlns:a16="http://schemas.microsoft.com/office/drawing/2014/main" id="{12CABD00-6C55-88B7-F639-A4F3B7026D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lvl1pPr algn="r">
              <a:defRPr sz="1600" b="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</a:defRPr>
            </a:lvl1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C7E79B-48EF-445F-FA37-D114F6548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445293" y="3377184"/>
            <a:ext cx="6871786" cy="103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341D5F8-F4B2-CB1F-37A7-945E52A71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073E3D68-6209-B8CA-2378-3A56C16C56CC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1A5D84-8829-2A05-14C1-F27FA5FDAD30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 dirty="0">
                <a:solidFill>
                  <a:schemeClr val="bg1"/>
                </a:solidFill>
                <a:latin typeface="+mj-lt"/>
              </a:rPr>
              <a:t>#ScottishSummit2023</a:t>
            </a:r>
          </a:p>
        </p:txBody>
      </p:sp>
    </p:spTree>
    <p:extLst>
      <p:ext uri="{BB962C8B-B14F-4D97-AF65-F5344CB8AC3E}">
        <p14:creationId xmlns:p14="http://schemas.microsoft.com/office/powerpoint/2010/main" val="2886544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Montserrat SemiBold" panose="000007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svg"/><Relationship Id="rId18" Type="http://schemas.openxmlformats.org/officeDocument/2006/relationships/image" Target="../media/image77.png"/><Relationship Id="rId26" Type="http://schemas.openxmlformats.org/officeDocument/2006/relationships/image" Target="../media/image85.png"/><Relationship Id="rId3" Type="http://schemas.openxmlformats.org/officeDocument/2006/relationships/image" Target="../media/image62.svg"/><Relationship Id="rId21" Type="http://schemas.openxmlformats.org/officeDocument/2006/relationships/image" Target="../media/image80.svg"/><Relationship Id="rId7" Type="http://schemas.openxmlformats.org/officeDocument/2006/relationships/image" Target="../media/image66.svg"/><Relationship Id="rId12" Type="http://schemas.openxmlformats.org/officeDocument/2006/relationships/image" Target="../media/image71.png"/><Relationship Id="rId17" Type="http://schemas.openxmlformats.org/officeDocument/2006/relationships/image" Target="../media/image76.svg"/><Relationship Id="rId25" Type="http://schemas.openxmlformats.org/officeDocument/2006/relationships/image" Target="../media/image84.svg"/><Relationship Id="rId2" Type="http://schemas.openxmlformats.org/officeDocument/2006/relationships/image" Target="../media/image61.png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29" Type="http://schemas.openxmlformats.org/officeDocument/2006/relationships/image" Target="../media/image88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5.png"/><Relationship Id="rId11" Type="http://schemas.openxmlformats.org/officeDocument/2006/relationships/image" Target="../media/image70.svg"/><Relationship Id="rId24" Type="http://schemas.openxmlformats.org/officeDocument/2006/relationships/image" Target="../media/image83.png"/><Relationship Id="rId5" Type="http://schemas.openxmlformats.org/officeDocument/2006/relationships/image" Target="../media/image64.svg"/><Relationship Id="rId15" Type="http://schemas.openxmlformats.org/officeDocument/2006/relationships/image" Target="../media/image74.svg"/><Relationship Id="rId23" Type="http://schemas.openxmlformats.org/officeDocument/2006/relationships/image" Target="../media/image82.svg"/><Relationship Id="rId28" Type="http://schemas.openxmlformats.org/officeDocument/2006/relationships/image" Target="../media/image87.png"/><Relationship Id="rId10" Type="http://schemas.openxmlformats.org/officeDocument/2006/relationships/image" Target="../media/image69.png"/><Relationship Id="rId19" Type="http://schemas.openxmlformats.org/officeDocument/2006/relationships/image" Target="../media/image78.svg"/><Relationship Id="rId4" Type="http://schemas.openxmlformats.org/officeDocument/2006/relationships/image" Target="../media/image63.png"/><Relationship Id="rId9" Type="http://schemas.openxmlformats.org/officeDocument/2006/relationships/image" Target="../media/image68.svg"/><Relationship Id="rId14" Type="http://schemas.openxmlformats.org/officeDocument/2006/relationships/image" Target="../media/image73.png"/><Relationship Id="rId22" Type="http://schemas.openxmlformats.org/officeDocument/2006/relationships/image" Target="../media/image81.png"/><Relationship Id="rId27" Type="http://schemas.openxmlformats.org/officeDocument/2006/relationships/image" Target="../media/image86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cc/certification" TargetMode="External"/><Relationship Id="rId7" Type="http://schemas.openxmlformats.org/officeDocument/2006/relationships/hyperlink" Target="https://aka.ms/cc/postman" TargetMode="External"/><Relationship Id="rId2" Type="http://schemas.openxmlformats.org/officeDocument/2006/relationships/hyperlink" Target="https://aka.ms/cc/learn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ka.ms/cc/code" TargetMode="External"/><Relationship Id="rId5" Type="http://schemas.openxmlformats.org/officeDocument/2006/relationships/hyperlink" Target="https://aka.ms/cc/extend-openAPI" TargetMode="External"/><Relationship Id="rId4" Type="http://schemas.openxmlformats.org/officeDocument/2006/relationships/hyperlink" Target="https://aka.ms/cc/github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cc/policy-templates" TargetMode="External"/><Relationship Id="rId2" Type="http://schemas.openxmlformats.org/officeDocument/2006/relationships/hyperlink" Target="https://aka.ms/cc/coding-standards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ka.ms/powerplatformcli" TargetMode="External"/><Relationship Id="rId5" Type="http://schemas.openxmlformats.org/officeDocument/2006/relationships/hyperlink" Target="https://aka.ms/ppc-vscode" TargetMode="External"/><Relationship Id="rId4" Type="http://schemas.openxmlformats.org/officeDocument/2006/relationships/hyperlink" Target="https://aka.ms/cc/paconn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13" Type="http://schemas.openxmlformats.org/officeDocument/2006/relationships/image" Target="../media/image25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13" Type="http://schemas.openxmlformats.org/officeDocument/2006/relationships/image" Target="../media/image25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8A4C9-7AFC-4BA7-C7AF-31BB4F6EA2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1"/>
                </a:solidFill>
                <a:latin typeface="Montserrat SemiBold"/>
              </a:rPr>
              <a:t>Extend the </a:t>
            </a:r>
            <a:br>
              <a:rPr lang="en-GB" dirty="0">
                <a:solidFill>
                  <a:schemeClr val="accent1"/>
                </a:solidFill>
                <a:latin typeface="Montserrat SemiBold"/>
              </a:rPr>
            </a:br>
            <a:r>
              <a:rPr lang="en-GB" dirty="0">
                <a:solidFill>
                  <a:schemeClr val="accent1"/>
                </a:solidFill>
                <a:latin typeface="Montserrat SemiBold"/>
              </a:rPr>
              <a:t>Power Platform</a:t>
            </a:r>
            <a:br>
              <a:rPr lang="en-GB" dirty="0"/>
            </a:br>
            <a:r>
              <a:rPr lang="en-GB" dirty="0">
                <a:latin typeface="Montserrat SemiBold"/>
              </a:rPr>
              <a:t>with Custom Connectors</a:t>
            </a:r>
            <a:endParaRPr lang="en-US" dirty="0">
              <a:latin typeface="Montserrat SemiBold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FD9452-43D3-1885-E61C-7567F54E32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Daniel </a:t>
            </a:r>
            <a:r>
              <a:rPr lang="en-GB" dirty="0" err="1"/>
              <a:t>Laskewitz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495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CDA2A-ACE0-050C-95C6-3F036FA94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bg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Start in one of the products</a:t>
            </a:r>
            <a:endParaRPr lang="en-NL" dirty="0">
              <a:solidFill>
                <a:schemeClr val="bg1"/>
              </a:solidFill>
            </a:endParaRPr>
          </a:p>
        </p:txBody>
      </p:sp>
      <p:graphicFrame>
        <p:nvGraphicFramePr>
          <p:cNvPr id="4" name="Content Placeholder 1">
            <a:extLst>
              <a:ext uri="{FF2B5EF4-FFF2-40B4-BE49-F238E27FC236}">
                <a16:creationId xmlns:a16="http://schemas.microsoft.com/office/drawing/2014/main" id="{FA0A165A-3818-A525-EA30-EA7242A10A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4513275"/>
              </p:ext>
            </p:extLst>
          </p:nvPr>
        </p:nvGraphicFramePr>
        <p:xfrm>
          <a:off x="1229033" y="1408113"/>
          <a:ext cx="10307330" cy="4819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242179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F544F2F-7B63-4213-B3D8-8A72732819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0F544F2F-7B63-4213-B3D8-8A72732819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B20D592-C47D-480E-9FCE-0B6AA55397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AB20D592-C47D-480E-9FCE-0B6AA55397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892899B-6826-4880-BD30-CE5A016393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dgm id="{B892899B-6826-4880-BD30-CE5A016393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8F5EC67-82DB-3A47-BE47-F2ADC99F3A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78F5EC67-82DB-3A47-BE47-F2ADC99F3A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CDB3BC9-94A8-1942-A0D7-A6C018FBD8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4CDB3BC9-94A8-1942-A0D7-A6C018FBD8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9082CCF-919A-1445-A443-34F82F2607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79082CCF-919A-1445-A443-34F82F2607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4969633-86E4-AB41-BEEF-CAF2378C4F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B4969633-86E4-AB41-BEEF-CAF2378C4F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AA21375-639A-3F41-8793-387ACBF9EA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graphicEl>
                                              <a:dgm id="{BAA21375-639A-3F41-8793-387ACBF9EA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464BE0B-40F6-8D46-B696-2F043B63C4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graphicEl>
                                              <a:dgm id="{1464BE0B-40F6-8D46-B696-2F043B63C4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6DDA7D1-85F3-464F-A13A-715D7A0573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66DDA7D1-85F3-464F-A13A-715D7A0573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BEC0F33-85C8-F249-8219-2A26EF3935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graphicEl>
                                              <a:dgm id="{9BEC0F33-85C8-F249-8219-2A26EF3935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439FD84-2DF6-2B48-9EC9-760552FA8F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graphicEl>
                                              <a:dgm id="{E439FD84-2DF6-2B48-9EC9-760552FA8F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EBA26BF-3BEB-0B4C-9FF0-E194176C0F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DEBA26BF-3BEB-0B4C-9FF0-E194176C0F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7BA3752-C53F-CC4D-9971-45D05F271C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graphicEl>
                                              <a:dgm id="{A7BA3752-C53F-CC4D-9971-45D05F271C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3EE60BA-FF61-404F-A1E3-0F4CED78D2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graphicEl>
                                              <a:dgm id="{D3EE60BA-FF61-404F-A1E3-0F4CED78D2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4D0A183-46B9-9346-94F0-9738B49291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graphicEl>
                                              <a:dgm id="{A4D0A183-46B9-9346-94F0-9738B49291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8313EBB-02AE-F348-BDDE-07C72027FD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graphicEl>
                                              <a:dgm id="{88313EBB-02AE-F348-BDDE-07C72027FD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878AE0B-B1AD-ED4F-84ED-6CA895FE53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graphicEl>
                                              <a:dgm id="{7878AE0B-B1AD-ED4F-84ED-6CA895FE53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9715D-F133-0C5E-2379-EAA0245F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Type of connectors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42AF5B-C816-F244-B4CA-7FE7843D64FD}"/>
              </a:ext>
            </a:extLst>
          </p:cNvPr>
          <p:cNvGrpSpPr/>
          <p:nvPr/>
        </p:nvGrpSpPr>
        <p:grpSpPr>
          <a:xfrm>
            <a:off x="3500999" y="1944984"/>
            <a:ext cx="2700174" cy="914400"/>
            <a:chOff x="655637" y="1944984"/>
            <a:chExt cx="2700174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Freeform 119">
              <a:extLst>
                <a:ext uri="{FF2B5EF4-FFF2-40B4-BE49-F238E27FC236}">
                  <a16:creationId xmlns:a16="http://schemas.microsoft.com/office/drawing/2014/main" id="{F30AE171-23BF-ED36-E814-252D4D35743D}"/>
                </a:ext>
              </a:extLst>
            </p:cNvPr>
            <p:cNvSpPr/>
            <p:nvPr/>
          </p:nvSpPr>
          <p:spPr bwMode="auto">
            <a:xfrm>
              <a:off x="1597680" y="1944984"/>
              <a:ext cx="1758131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ctr"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Custom Connector</a:t>
              </a:r>
            </a:p>
          </p:txBody>
        </p:sp>
        <p:sp>
          <p:nvSpPr>
            <p:cNvPr id="5" name="Freeform 119">
              <a:extLst>
                <a:ext uri="{FF2B5EF4-FFF2-40B4-BE49-F238E27FC236}">
                  <a16:creationId xmlns:a16="http://schemas.microsoft.com/office/drawing/2014/main" id="{6AFD1661-B96F-0435-5135-B7280DEBF77A}"/>
                </a:ext>
              </a:extLst>
            </p:cNvPr>
            <p:cNvSpPr/>
            <p:nvPr/>
          </p:nvSpPr>
          <p:spPr bwMode="auto">
            <a:xfrm>
              <a:off x="655637" y="1944984"/>
              <a:ext cx="942043" cy="9144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t">
              <a:noAutofit/>
            </a:bodyPr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6" name="Graphic 5" descr="Plugged Unplugged with solid fill">
              <a:extLst>
                <a:ext uri="{FF2B5EF4-FFF2-40B4-BE49-F238E27FC236}">
                  <a16:creationId xmlns:a16="http://schemas.microsoft.com/office/drawing/2014/main" id="{32FC3B4C-E42F-4143-C0E2-D80FD4121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730658" y="2011211"/>
              <a:ext cx="792000" cy="79200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68157EB-F5DB-8759-32C8-7FBE2FD01B8B}"/>
              </a:ext>
            </a:extLst>
          </p:cNvPr>
          <p:cNvGrpSpPr/>
          <p:nvPr/>
        </p:nvGrpSpPr>
        <p:grpSpPr>
          <a:xfrm>
            <a:off x="6332803" y="1944984"/>
            <a:ext cx="2700174" cy="914400"/>
            <a:chOff x="655637" y="1944984"/>
            <a:chExt cx="2700174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Freeform 119">
              <a:extLst>
                <a:ext uri="{FF2B5EF4-FFF2-40B4-BE49-F238E27FC236}">
                  <a16:creationId xmlns:a16="http://schemas.microsoft.com/office/drawing/2014/main" id="{0D8D0C92-3790-7C22-2E9B-9607DDDC83A9}"/>
                </a:ext>
              </a:extLst>
            </p:cNvPr>
            <p:cNvSpPr/>
            <p:nvPr/>
          </p:nvSpPr>
          <p:spPr bwMode="auto">
            <a:xfrm>
              <a:off x="1597680" y="1944984"/>
              <a:ext cx="1758131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ctr"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Certified Connector</a:t>
              </a:r>
            </a:p>
          </p:txBody>
        </p:sp>
        <p:sp>
          <p:nvSpPr>
            <p:cNvPr id="9" name="Freeform 119">
              <a:extLst>
                <a:ext uri="{FF2B5EF4-FFF2-40B4-BE49-F238E27FC236}">
                  <a16:creationId xmlns:a16="http://schemas.microsoft.com/office/drawing/2014/main" id="{7047DDBA-73AC-14F5-3624-5F0E81FCC8D4}"/>
                </a:ext>
              </a:extLst>
            </p:cNvPr>
            <p:cNvSpPr/>
            <p:nvPr/>
          </p:nvSpPr>
          <p:spPr bwMode="auto">
            <a:xfrm>
              <a:off x="655637" y="1944984"/>
              <a:ext cx="942043" cy="9144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t">
              <a:noAutofit/>
            </a:bodyPr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" name="Graphic 9" descr="Diploma with solid fill">
              <a:extLst>
                <a:ext uri="{FF2B5EF4-FFF2-40B4-BE49-F238E27FC236}">
                  <a16:creationId xmlns:a16="http://schemas.microsoft.com/office/drawing/2014/main" id="{91E2B0F4-B5D0-9915-ADB4-BCB0C369D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730658" y="2011211"/>
              <a:ext cx="792000" cy="7920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84D3E8E-2712-5AAC-E7C3-D97CE6D7EAB6}"/>
              </a:ext>
            </a:extLst>
          </p:cNvPr>
          <p:cNvGrpSpPr/>
          <p:nvPr/>
        </p:nvGrpSpPr>
        <p:grpSpPr>
          <a:xfrm>
            <a:off x="9239628" y="1944984"/>
            <a:ext cx="2700174" cy="914400"/>
            <a:chOff x="655637" y="1944984"/>
            <a:chExt cx="2700174" cy="914400"/>
          </a:xfrm>
          <a:solidFill>
            <a:schemeClr val="accent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Freeform 119">
              <a:extLst>
                <a:ext uri="{FF2B5EF4-FFF2-40B4-BE49-F238E27FC236}">
                  <a16:creationId xmlns:a16="http://schemas.microsoft.com/office/drawing/2014/main" id="{1D72BA6E-673B-5AC1-08F7-15CD5F6BEC03}"/>
                </a:ext>
              </a:extLst>
            </p:cNvPr>
            <p:cNvSpPr/>
            <p:nvPr/>
          </p:nvSpPr>
          <p:spPr bwMode="auto">
            <a:xfrm>
              <a:off x="1597680" y="1944984"/>
              <a:ext cx="1758131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ctr"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Independent Publisher Connector</a:t>
              </a:r>
            </a:p>
          </p:txBody>
        </p:sp>
        <p:sp>
          <p:nvSpPr>
            <p:cNvPr id="13" name="Freeform 119">
              <a:extLst>
                <a:ext uri="{FF2B5EF4-FFF2-40B4-BE49-F238E27FC236}">
                  <a16:creationId xmlns:a16="http://schemas.microsoft.com/office/drawing/2014/main" id="{A189B999-776A-091F-A9FC-E0AE37521365}"/>
                </a:ext>
              </a:extLst>
            </p:cNvPr>
            <p:cNvSpPr/>
            <p:nvPr/>
          </p:nvSpPr>
          <p:spPr bwMode="auto">
            <a:xfrm>
              <a:off x="655637" y="1944984"/>
              <a:ext cx="942043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t">
              <a:noAutofit/>
            </a:bodyPr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4" name="Graphic 13" descr="Users with solid fill">
              <a:extLst>
                <a:ext uri="{FF2B5EF4-FFF2-40B4-BE49-F238E27FC236}">
                  <a16:creationId xmlns:a16="http://schemas.microsoft.com/office/drawing/2014/main" id="{D0C9632D-A85C-707A-3B5F-08DC7063A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730658" y="2011211"/>
              <a:ext cx="792000" cy="79200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113C5F4-9E2D-4E52-E86E-EAC0F7EC0638}"/>
              </a:ext>
            </a:extLst>
          </p:cNvPr>
          <p:cNvGrpSpPr/>
          <p:nvPr/>
        </p:nvGrpSpPr>
        <p:grpSpPr>
          <a:xfrm>
            <a:off x="3500999" y="5089890"/>
            <a:ext cx="2700174" cy="914400"/>
            <a:chOff x="655637" y="1944984"/>
            <a:chExt cx="2700174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Freeform 119">
              <a:extLst>
                <a:ext uri="{FF2B5EF4-FFF2-40B4-BE49-F238E27FC236}">
                  <a16:creationId xmlns:a16="http://schemas.microsoft.com/office/drawing/2014/main" id="{76084101-B5A6-BDDD-465C-14E3E172F198}"/>
                </a:ext>
              </a:extLst>
            </p:cNvPr>
            <p:cNvSpPr/>
            <p:nvPr/>
          </p:nvSpPr>
          <p:spPr bwMode="auto">
            <a:xfrm>
              <a:off x="1597680" y="1944984"/>
              <a:ext cx="1758131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ctr"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Internal</a:t>
              </a:r>
            </a:p>
          </p:txBody>
        </p:sp>
        <p:sp>
          <p:nvSpPr>
            <p:cNvPr id="17" name="Freeform 119">
              <a:extLst>
                <a:ext uri="{FF2B5EF4-FFF2-40B4-BE49-F238E27FC236}">
                  <a16:creationId xmlns:a16="http://schemas.microsoft.com/office/drawing/2014/main" id="{18FD1477-BEE1-E196-7326-61417414CF6F}"/>
                </a:ext>
              </a:extLst>
            </p:cNvPr>
            <p:cNvSpPr/>
            <p:nvPr/>
          </p:nvSpPr>
          <p:spPr bwMode="auto">
            <a:xfrm>
              <a:off x="655637" y="1944984"/>
              <a:ext cx="942043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t">
              <a:noAutofit/>
            </a:bodyPr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8" name="Graphic 17" descr="Building with solid fill">
              <a:extLst>
                <a:ext uri="{FF2B5EF4-FFF2-40B4-BE49-F238E27FC236}">
                  <a16:creationId xmlns:a16="http://schemas.microsoft.com/office/drawing/2014/main" id="{C8BAD53A-98C5-04A1-501B-59D6CAE7B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730658" y="2011211"/>
              <a:ext cx="792000" cy="7920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0DE740A-0D4F-E218-AE3F-A226ED4CDBFE}"/>
              </a:ext>
            </a:extLst>
          </p:cNvPr>
          <p:cNvGrpSpPr/>
          <p:nvPr/>
        </p:nvGrpSpPr>
        <p:grpSpPr>
          <a:xfrm>
            <a:off x="3500999" y="4040229"/>
            <a:ext cx="2700174" cy="914400"/>
            <a:chOff x="655637" y="1944984"/>
            <a:chExt cx="2700174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Freeform 119">
              <a:extLst>
                <a:ext uri="{FF2B5EF4-FFF2-40B4-BE49-F238E27FC236}">
                  <a16:creationId xmlns:a16="http://schemas.microsoft.com/office/drawing/2014/main" id="{49A6F79D-6DE5-8004-2D04-5C29EB3C0D38}"/>
                </a:ext>
              </a:extLst>
            </p:cNvPr>
            <p:cNvSpPr/>
            <p:nvPr/>
          </p:nvSpPr>
          <p:spPr bwMode="auto">
            <a:xfrm>
              <a:off x="1597680" y="1944984"/>
              <a:ext cx="1758131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ctr"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Connector developer or someone else</a:t>
              </a:r>
            </a:p>
          </p:txBody>
        </p:sp>
        <p:sp>
          <p:nvSpPr>
            <p:cNvPr id="21" name="Freeform 119">
              <a:extLst>
                <a:ext uri="{FF2B5EF4-FFF2-40B4-BE49-F238E27FC236}">
                  <a16:creationId xmlns:a16="http://schemas.microsoft.com/office/drawing/2014/main" id="{75DF7850-67A2-4C74-D69C-AD58F1A32D48}"/>
                </a:ext>
              </a:extLst>
            </p:cNvPr>
            <p:cNvSpPr/>
            <p:nvPr/>
          </p:nvSpPr>
          <p:spPr bwMode="auto">
            <a:xfrm>
              <a:off x="655637" y="1944984"/>
              <a:ext cx="942043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t">
              <a:noAutofit/>
            </a:bodyPr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2" name="Graphic 21" descr="User Crown Male with solid fill">
              <a:extLst>
                <a:ext uri="{FF2B5EF4-FFF2-40B4-BE49-F238E27FC236}">
                  <a16:creationId xmlns:a16="http://schemas.microsoft.com/office/drawing/2014/main" id="{0B012CE2-5CED-BF15-3E2F-F8428E36B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730658" y="2011211"/>
              <a:ext cx="792000" cy="7920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CFD148E-C11B-F293-EB41-2EF5D1B9A7DC}"/>
              </a:ext>
            </a:extLst>
          </p:cNvPr>
          <p:cNvGrpSpPr/>
          <p:nvPr/>
        </p:nvGrpSpPr>
        <p:grpSpPr>
          <a:xfrm>
            <a:off x="3500999" y="2994645"/>
            <a:ext cx="2700174" cy="914400"/>
            <a:chOff x="655637" y="1944984"/>
            <a:chExt cx="2700174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Freeform 119">
              <a:extLst>
                <a:ext uri="{FF2B5EF4-FFF2-40B4-BE49-F238E27FC236}">
                  <a16:creationId xmlns:a16="http://schemas.microsoft.com/office/drawing/2014/main" id="{BF9E2B6C-A387-AF3A-B1F1-5302175D3B46}"/>
                </a:ext>
              </a:extLst>
            </p:cNvPr>
            <p:cNvSpPr/>
            <p:nvPr/>
          </p:nvSpPr>
          <p:spPr bwMode="auto">
            <a:xfrm>
              <a:off x="1597680" y="1944984"/>
              <a:ext cx="1758131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ctr"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Public or private</a:t>
              </a:r>
            </a:p>
          </p:txBody>
        </p:sp>
        <p:sp>
          <p:nvSpPr>
            <p:cNvPr id="25" name="Freeform 119">
              <a:extLst>
                <a:ext uri="{FF2B5EF4-FFF2-40B4-BE49-F238E27FC236}">
                  <a16:creationId xmlns:a16="http://schemas.microsoft.com/office/drawing/2014/main" id="{188D4F62-147C-F989-A645-A29FAAF809BA}"/>
                </a:ext>
              </a:extLst>
            </p:cNvPr>
            <p:cNvSpPr/>
            <p:nvPr/>
          </p:nvSpPr>
          <p:spPr bwMode="auto">
            <a:xfrm>
              <a:off x="655637" y="1944984"/>
              <a:ext cx="942043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t">
              <a:noAutofit/>
            </a:bodyPr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6" name="Graphic 25" descr="Star with solid fill">
              <a:extLst>
                <a:ext uri="{FF2B5EF4-FFF2-40B4-BE49-F238E27FC236}">
                  <a16:creationId xmlns:a16="http://schemas.microsoft.com/office/drawing/2014/main" id="{380593E9-1C0D-A0C0-AD8A-9620C58F1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730658" y="2011211"/>
              <a:ext cx="792000" cy="7920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CD49635-60F7-A05B-3A41-6F88FF847DFD}"/>
              </a:ext>
            </a:extLst>
          </p:cNvPr>
          <p:cNvGrpSpPr/>
          <p:nvPr/>
        </p:nvGrpSpPr>
        <p:grpSpPr>
          <a:xfrm>
            <a:off x="6332803" y="5089890"/>
            <a:ext cx="2700174" cy="914400"/>
            <a:chOff x="655637" y="1944984"/>
            <a:chExt cx="2700174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Freeform 119">
              <a:extLst>
                <a:ext uri="{FF2B5EF4-FFF2-40B4-BE49-F238E27FC236}">
                  <a16:creationId xmlns:a16="http://schemas.microsoft.com/office/drawing/2014/main" id="{0527A31C-CEF0-A3CE-B653-2510AA9BF38B}"/>
                </a:ext>
              </a:extLst>
            </p:cNvPr>
            <p:cNvSpPr/>
            <p:nvPr/>
          </p:nvSpPr>
          <p:spPr bwMode="auto">
            <a:xfrm>
              <a:off x="1597680" y="1944984"/>
              <a:ext cx="1758131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ctr"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Everyone</a:t>
              </a:r>
            </a:p>
          </p:txBody>
        </p:sp>
        <p:sp>
          <p:nvSpPr>
            <p:cNvPr id="29" name="Freeform 119">
              <a:extLst>
                <a:ext uri="{FF2B5EF4-FFF2-40B4-BE49-F238E27FC236}">
                  <a16:creationId xmlns:a16="http://schemas.microsoft.com/office/drawing/2014/main" id="{A21E1563-63CD-4816-1386-8DFDBB8EAC91}"/>
                </a:ext>
              </a:extLst>
            </p:cNvPr>
            <p:cNvSpPr/>
            <p:nvPr/>
          </p:nvSpPr>
          <p:spPr bwMode="auto">
            <a:xfrm>
              <a:off x="655637" y="1944984"/>
              <a:ext cx="942043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t">
              <a:noAutofit/>
            </a:bodyPr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0" name="Graphic 29" descr="Earth globe: Africa and Europe with solid fill">
              <a:extLst>
                <a:ext uri="{FF2B5EF4-FFF2-40B4-BE49-F238E27FC236}">
                  <a16:creationId xmlns:a16="http://schemas.microsoft.com/office/drawing/2014/main" id="{5915EEF6-14F7-EC6A-E7CE-9B36DE32B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730658" y="2011211"/>
              <a:ext cx="792000" cy="792000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A502CE5-BBB1-5D10-AE75-3FA5F57E3AE7}"/>
              </a:ext>
            </a:extLst>
          </p:cNvPr>
          <p:cNvGrpSpPr/>
          <p:nvPr/>
        </p:nvGrpSpPr>
        <p:grpSpPr>
          <a:xfrm>
            <a:off x="6332803" y="4040229"/>
            <a:ext cx="2700174" cy="914400"/>
            <a:chOff x="655637" y="1944984"/>
            <a:chExt cx="2700174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2" name="Freeform 119">
              <a:extLst>
                <a:ext uri="{FF2B5EF4-FFF2-40B4-BE49-F238E27FC236}">
                  <a16:creationId xmlns:a16="http://schemas.microsoft.com/office/drawing/2014/main" id="{2077B1AB-A366-128D-740E-051F10A1BC47}"/>
                </a:ext>
              </a:extLst>
            </p:cNvPr>
            <p:cNvSpPr/>
            <p:nvPr/>
          </p:nvSpPr>
          <p:spPr bwMode="auto">
            <a:xfrm>
              <a:off x="1597680" y="1944984"/>
              <a:ext cx="1758131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ctr"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Connector developer</a:t>
              </a:r>
            </a:p>
          </p:txBody>
        </p:sp>
        <p:sp>
          <p:nvSpPr>
            <p:cNvPr id="33" name="Freeform 119">
              <a:extLst>
                <a:ext uri="{FF2B5EF4-FFF2-40B4-BE49-F238E27FC236}">
                  <a16:creationId xmlns:a16="http://schemas.microsoft.com/office/drawing/2014/main" id="{7EBD7EF4-7B3F-2A87-A744-577DE6FD264A}"/>
                </a:ext>
              </a:extLst>
            </p:cNvPr>
            <p:cNvSpPr/>
            <p:nvPr/>
          </p:nvSpPr>
          <p:spPr bwMode="auto">
            <a:xfrm>
              <a:off x="655637" y="1944984"/>
              <a:ext cx="942043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t">
              <a:noAutofit/>
            </a:bodyPr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4" name="Graphic 33" descr="Programmer female with solid fill">
              <a:extLst>
                <a:ext uri="{FF2B5EF4-FFF2-40B4-BE49-F238E27FC236}">
                  <a16:creationId xmlns:a16="http://schemas.microsoft.com/office/drawing/2014/main" id="{691FB686-D38E-92CB-F04F-119ABA5C6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730658" y="2011211"/>
              <a:ext cx="792000" cy="79200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F7D68B0-9CF1-F5D7-A8C3-6BA532CC2430}"/>
              </a:ext>
            </a:extLst>
          </p:cNvPr>
          <p:cNvGrpSpPr/>
          <p:nvPr/>
        </p:nvGrpSpPr>
        <p:grpSpPr>
          <a:xfrm>
            <a:off x="6332803" y="2994645"/>
            <a:ext cx="2700174" cy="914400"/>
            <a:chOff x="655637" y="1944984"/>
            <a:chExt cx="2700174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6" name="Freeform 119">
              <a:extLst>
                <a:ext uri="{FF2B5EF4-FFF2-40B4-BE49-F238E27FC236}">
                  <a16:creationId xmlns:a16="http://schemas.microsoft.com/office/drawing/2014/main" id="{200CE442-F25C-AC9F-910E-31AEFE36031A}"/>
                </a:ext>
              </a:extLst>
            </p:cNvPr>
            <p:cNvSpPr/>
            <p:nvPr/>
          </p:nvSpPr>
          <p:spPr bwMode="auto">
            <a:xfrm>
              <a:off x="1597680" y="1944984"/>
              <a:ext cx="1758131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ctr"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Public</a:t>
              </a:r>
            </a:p>
          </p:txBody>
        </p:sp>
        <p:sp>
          <p:nvSpPr>
            <p:cNvPr id="37" name="Freeform 119">
              <a:extLst>
                <a:ext uri="{FF2B5EF4-FFF2-40B4-BE49-F238E27FC236}">
                  <a16:creationId xmlns:a16="http://schemas.microsoft.com/office/drawing/2014/main" id="{07555C51-6A07-4C9E-4747-DA41477E13C7}"/>
                </a:ext>
              </a:extLst>
            </p:cNvPr>
            <p:cNvSpPr/>
            <p:nvPr/>
          </p:nvSpPr>
          <p:spPr bwMode="auto">
            <a:xfrm>
              <a:off x="655637" y="1944984"/>
              <a:ext cx="942043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t">
              <a:noAutofit/>
            </a:bodyPr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8" name="Graphic 37" descr="Eye with solid fill">
              <a:extLst>
                <a:ext uri="{FF2B5EF4-FFF2-40B4-BE49-F238E27FC236}">
                  <a16:creationId xmlns:a16="http://schemas.microsoft.com/office/drawing/2014/main" id="{5746F162-F5B7-2BCE-FE8D-6983B0A91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/>
          </p:blipFill>
          <p:spPr>
            <a:xfrm>
              <a:off x="730658" y="2011211"/>
              <a:ext cx="792000" cy="792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A57899D-33C7-8622-6352-654014EDD993}"/>
              </a:ext>
            </a:extLst>
          </p:cNvPr>
          <p:cNvGrpSpPr/>
          <p:nvPr/>
        </p:nvGrpSpPr>
        <p:grpSpPr>
          <a:xfrm>
            <a:off x="9239628" y="5089890"/>
            <a:ext cx="2700174" cy="914400"/>
            <a:chOff x="655637" y="1944984"/>
            <a:chExt cx="2700174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0" name="Freeform 119">
              <a:extLst>
                <a:ext uri="{FF2B5EF4-FFF2-40B4-BE49-F238E27FC236}">
                  <a16:creationId xmlns:a16="http://schemas.microsoft.com/office/drawing/2014/main" id="{4B11C213-1BDD-4E1A-7C91-9042E3EEAA3D}"/>
                </a:ext>
              </a:extLst>
            </p:cNvPr>
            <p:cNvSpPr/>
            <p:nvPr/>
          </p:nvSpPr>
          <p:spPr bwMode="auto">
            <a:xfrm>
              <a:off x="1597680" y="1944984"/>
              <a:ext cx="1758131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ctr"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Everyone</a:t>
              </a:r>
            </a:p>
          </p:txBody>
        </p:sp>
        <p:sp>
          <p:nvSpPr>
            <p:cNvPr id="41" name="Freeform 119">
              <a:extLst>
                <a:ext uri="{FF2B5EF4-FFF2-40B4-BE49-F238E27FC236}">
                  <a16:creationId xmlns:a16="http://schemas.microsoft.com/office/drawing/2014/main" id="{5C9A88AF-7B7D-B421-18AB-D9C1DD04CB9B}"/>
                </a:ext>
              </a:extLst>
            </p:cNvPr>
            <p:cNvSpPr/>
            <p:nvPr/>
          </p:nvSpPr>
          <p:spPr bwMode="auto">
            <a:xfrm>
              <a:off x="655637" y="1944984"/>
              <a:ext cx="942043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t">
              <a:noAutofit/>
            </a:bodyPr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42" name="Graphic 41" descr="Earth globe: Africa and Europe with solid fill">
              <a:extLst>
                <a:ext uri="{FF2B5EF4-FFF2-40B4-BE49-F238E27FC236}">
                  <a16:creationId xmlns:a16="http://schemas.microsoft.com/office/drawing/2014/main" id="{D9AA4EC2-0D25-9C3A-3152-6AF9BDEC5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730658" y="2011211"/>
              <a:ext cx="792000" cy="7920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1C0248D-A2A5-D887-2975-DB5063ABDE83}"/>
              </a:ext>
            </a:extLst>
          </p:cNvPr>
          <p:cNvGrpSpPr/>
          <p:nvPr/>
        </p:nvGrpSpPr>
        <p:grpSpPr>
          <a:xfrm>
            <a:off x="9239628" y="4040229"/>
            <a:ext cx="2700174" cy="914400"/>
            <a:chOff x="655637" y="1944984"/>
            <a:chExt cx="2700174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4" name="Freeform 119">
              <a:extLst>
                <a:ext uri="{FF2B5EF4-FFF2-40B4-BE49-F238E27FC236}">
                  <a16:creationId xmlns:a16="http://schemas.microsoft.com/office/drawing/2014/main" id="{2EBB04F8-86AE-81EC-CD9D-D5172CE6FF95}"/>
                </a:ext>
              </a:extLst>
            </p:cNvPr>
            <p:cNvSpPr/>
            <p:nvPr/>
          </p:nvSpPr>
          <p:spPr bwMode="auto">
            <a:xfrm>
              <a:off x="1597680" y="1944984"/>
              <a:ext cx="1758131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ctr"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Someone else</a:t>
              </a:r>
            </a:p>
          </p:txBody>
        </p:sp>
        <p:sp>
          <p:nvSpPr>
            <p:cNvPr id="45" name="Freeform 119">
              <a:extLst>
                <a:ext uri="{FF2B5EF4-FFF2-40B4-BE49-F238E27FC236}">
                  <a16:creationId xmlns:a16="http://schemas.microsoft.com/office/drawing/2014/main" id="{0DA98529-3799-7608-AC5E-3A1A478B52EC}"/>
                </a:ext>
              </a:extLst>
            </p:cNvPr>
            <p:cNvSpPr/>
            <p:nvPr/>
          </p:nvSpPr>
          <p:spPr bwMode="auto">
            <a:xfrm>
              <a:off x="655637" y="1944984"/>
              <a:ext cx="942043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t">
              <a:noAutofit/>
            </a:bodyPr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46" name="Graphic 45" descr="User with solid fill">
              <a:extLst>
                <a:ext uri="{FF2B5EF4-FFF2-40B4-BE49-F238E27FC236}">
                  <a16:creationId xmlns:a16="http://schemas.microsoft.com/office/drawing/2014/main" id="{C7D4F4B1-09E4-F7F9-F82D-CEF648BD8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730658" y="2011211"/>
              <a:ext cx="792000" cy="79200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FA9739B-3C42-50D6-F6AC-65056FC96F28}"/>
              </a:ext>
            </a:extLst>
          </p:cNvPr>
          <p:cNvGrpSpPr/>
          <p:nvPr/>
        </p:nvGrpSpPr>
        <p:grpSpPr>
          <a:xfrm>
            <a:off x="9239628" y="2994645"/>
            <a:ext cx="2700174" cy="914400"/>
            <a:chOff x="655637" y="1944984"/>
            <a:chExt cx="2700174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 119">
              <a:extLst>
                <a:ext uri="{FF2B5EF4-FFF2-40B4-BE49-F238E27FC236}">
                  <a16:creationId xmlns:a16="http://schemas.microsoft.com/office/drawing/2014/main" id="{52B33461-E377-5764-947B-826C7C8F6643}"/>
                </a:ext>
              </a:extLst>
            </p:cNvPr>
            <p:cNvSpPr/>
            <p:nvPr/>
          </p:nvSpPr>
          <p:spPr bwMode="auto">
            <a:xfrm>
              <a:off x="1597680" y="1944984"/>
              <a:ext cx="1758131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ctr"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Public</a:t>
              </a:r>
            </a:p>
          </p:txBody>
        </p:sp>
        <p:sp>
          <p:nvSpPr>
            <p:cNvPr id="49" name="Freeform 119">
              <a:extLst>
                <a:ext uri="{FF2B5EF4-FFF2-40B4-BE49-F238E27FC236}">
                  <a16:creationId xmlns:a16="http://schemas.microsoft.com/office/drawing/2014/main" id="{F36F653F-265A-7FB5-EDD0-D9CD243AD429}"/>
                </a:ext>
              </a:extLst>
            </p:cNvPr>
            <p:cNvSpPr/>
            <p:nvPr/>
          </p:nvSpPr>
          <p:spPr bwMode="auto">
            <a:xfrm>
              <a:off x="655637" y="1944984"/>
              <a:ext cx="942043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t">
              <a:noAutofit/>
            </a:bodyPr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50" name="Graphic 49" descr="Eye with solid fill">
              <a:extLst>
                <a:ext uri="{FF2B5EF4-FFF2-40B4-BE49-F238E27FC236}">
                  <a16:creationId xmlns:a16="http://schemas.microsoft.com/office/drawing/2014/main" id="{F9298810-271B-B544-38D7-080D68BA8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/>
          </p:blipFill>
          <p:spPr>
            <a:xfrm>
              <a:off x="730658" y="2011211"/>
              <a:ext cx="792000" cy="792000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AEFF93D-975F-811C-7031-D0463B7F7616}"/>
              </a:ext>
            </a:extLst>
          </p:cNvPr>
          <p:cNvGrpSpPr/>
          <p:nvPr/>
        </p:nvGrpSpPr>
        <p:grpSpPr>
          <a:xfrm>
            <a:off x="1133852" y="1944984"/>
            <a:ext cx="2235517" cy="4059306"/>
            <a:chOff x="875675" y="1944984"/>
            <a:chExt cx="2235517" cy="4059306"/>
          </a:xfrm>
        </p:grpSpPr>
        <p:sp>
          <p:nvSpPr>
            <p:cNvPr id="52" name="Freeform 119">
              <a:extLst>
                <a:ext uri="{FF2B5EF4-FFF2-40B4-BE49-F238E27FC236}">
                  <a16:creationId xmlns:a16="http://schemas.microsoft.com/office/drawing/2014/main" id="{4611796C-4833-8687-DF61-6A2117F58EA2}"/>
                </a:ext>
              </a:extLst>
            </p:cNvPr>
            <p:cNvSpPr/>
            <p:nvPr/>
          </p:nvSpPr>
          <p:spPr bwMode="auto">
            <a:xfrm>
              <a:off x="1823934" y="2994645"/>
              <a:ext cx="1287258" cy="914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ctr">
              <a:no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API 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Availability</a:t>
              </a:r>
            </a:p>
          </p:txBody>
        </p:sp>
        <p:sp>
          <p:nvSpPr>
            <p:cNvPr id="53" name="Freeform 119">
              <a:extLst>
                <a:ext uri="{FF2B5EF4-FFF2-40B4-BE49-F238E27FC236}">
                  <a16:creationId xmlns:a16="http://schemas.microsoft.com/office/drawing/2014/main" id="{C62865EF-B73A-C1C8-9706-9CDEB8DD9096}"/>
                </a:ext>
              </a:extLst>
            </p:cNvPr>
            <p:cNvSpPr/>
            <p:nvPr/>
          </p:nvSpPr>
          <p:spPr bwMode="auto">
            <a:xfrm>
              <a:off x="881890" y="2994645"/>
              <a:ext cx="942043" cy="914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t">
              <a:noAutofit/>
            </a:bodyPr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54" name="Graphic 53" descr="Wireless router with solid fill">
              <a:extLst>
                <a:ext uri="{FF2B5EF4-FFF2-40B4-BE49-F238E27FC236}">
                  <a16:creationId xmlns:a16="http://schemas.microsoft.com/office/drawing/2014/main" id="{F3881332-FB6B-437D-5C17-398A13855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/>
          </p:blipFill>
          <p:spPr>
            <a:xfrm>
              <a:off x="956911" y="3060872"/>
              <a:ext cx="792000" cy="792000"/>
            </a:xfrm>
            <a:prstGeom prst="rect">
              <a:avLst/>
            </a:prstGeom>
          </p:spPr>
        </p:pic>
        <p:sp>
          <p:nvSpPr>
            <p:cNvPr id="56" name="Freeform 119">
              <a:extLst>
                <a:ext uri="{FF2B5EF4-FFF2-40B4-BE49-F238E27FC236}">
                  <a16:creationId xmlns:a16="http://schemas.microsoft.com/office/drawing/2014/main" id="{FD0C1604-0A0A-0353-66F8-9F908E714717}"/>
                </a:ext>
              </a:extLst>
            </p:cNvPr>
            <p:cNvSpPr/>
            <p:nvPr/>
          </p:nvSpPr>
          <p:spPr bwMode="auto">
            <a:xfrm>
              <a:off x="1823934" y="4040229"/>
              <a:ext cx="1287258" cy="914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ctr">
              <a:no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Service 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Owner</a:t>
              </a:r>
            </a:p>
          </p:txBody>
        </p:sp>
        <p:sp>
          <p:nvSpPr>
            <p:cNvPr id="57" name="Freeform 119">
              <a:extLst>
                <a:ext uri="{FF2B5EF4-FFF2-40B4-BE49-F238E27FC236}">
                  <a16:creationId xmlns:a16="http://schemas.microsoft.com/office/drawing/2014/main" id="{0A98DEF4-D2E3-2786-9047-8A814B89ABBF}"/>
                </a:ext>
              </a:extLst>
            </p:cNvPr>
            <p:cNvSpPr/>
            <p:nvPr/>
          </p:nvSpPr>
          <p:spPr bwMode="auto">
            <a:xfrm>
              <a:off x="881890" y="4040229"/>
              <a:ext cx="942043" cy="914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t">
              <a:noAutofit/>
            </a:bodyPr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58" name="Graphic 57" descr="Director's Chair with solid fill">
              <a:extLst>
                <a:ext uri="{FF2B5EF4-FFF2-40B4-BE49-F238E27FC236}">
                  <a16:creationId xmlns:a16="http://schemas.microsoft.com/office/drawing/2014/main" id="{6B79FF80-DFF1-6485-1CE1-D0C075EE5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/>
            <a:stretch/>
          </p:blipFill>
          <p:spPr>
            <a:xfrm>
              <a:off x="956911" y="4106456"/>
              <a:ext cx="792000" cy="792000"/>
            </a:xfrm>
            <a:prstGeom prst="rect">
              <a:avLst/>
            </a:prstGeom>
          </p:spPr>
        </p:pic>
        <p:sp>
          <p:nvSpPr>
            <p:cNvPr id="60" name="Freeform 119">
              <a:extLst>
                <a:ext uri="{FF2B5EF4-FFF2-40B4-BE49-F238E27FC236}">
                  <a16:creationId xmlns:a16="http://schemas.microsoft.com/office/drawing/2014/main" id="{FBC8A120-3BC4-88CF-3204-47173F1DE228}"/>
                </a:ext>
              </a:extLst>
            </p:cNvPr>
            <p:cNvSpPr/>
            <p:nvPr/>
          </p:nvSpPr>
          <p:spPr bwMode="auto">
            <a:xfrm>
              <a:off x="1817718" y="5089890"/>
              <a:ext cx="1287259" cy="914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ctr">
              <a:no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Audience</a:t>
              </a:r>
            </a:p>
          </p:txBody>
        </p:sp>
        <p:sp>
          <p:nvSpPr>
            <p:cNvPr id="61" name="Freeform 119">
              <a:extLst>
                <a:ext uri="{FF2B5EF4-FFF2-40B4-BE49-F238E27FC236}">
                  <a16:creationId xmlns:a16="http://schemas.microsoft.com/office/drawing/2014/main" id="{675AD352-A174-A42E-9615-270FBE9BE01F}"/>
                </a:ext>
              </a:extLst>
            </p:cNvPr>
            <p:cNvSpPr/>
            <p:nvPr/>
          </p:nvSpPr>
          <p:spPr bwMode="auto">
            <a:xfrm>
              <a:off x="875675" y="5089890"/>
              <a:ext cx="942043" cy="914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t">
              <a:noAutofit/>
            </a:bodyPr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62" name="Graphic 61" descr="Marketing with solid fill">
              <a:extLst>
                <a:ext uri="{FF2B5EF4-FFF2-40B4-BE49-F238E27FC236}">
                  <a16:creationId xmlns:a16="http://schemas.microsoft.com/office/drawing/2014/main" id="{946A7655-683F-74D2-6195-FD057BAC0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rcRect/>
            <a:stretch/>
          </p:blipFill>
          <p:spPr>
            <a:xfrm>
              <a:off x="950696" y="5156117"/>
              <a:ext cx="792000" cy="792000"/>
            </a:xfrm>
            <a:prstGeom prst="rect">
              <a:avLst/>
            </a:prstGeom>
          </p:spPr>
        </p:pic>
        <p:sp>
          <p:nvSpPr>
            <p:cNvPr id="64" name="Freeform 119">
              <a:extLst>
                <a:ext uri="{FF2B5EF4-FFF2-40B4-BE49-F238E27FC236}">
                  <a16:creationId xmlns:a16="http://schemas.microsoft.com/office/drawing/2014/main" id="{B5194044-C07F-9AD5-5F09-6F48CD6AD79A}"/>
                </a:ext>
              </a:extLst>
            </p:cNvPr>
            <p:cNvSpPr/>
            <p:nvPr/>
          </p:nvSpPr>
          <p:spPr bwMode="auto">
            <a:xfrm>
              <a:off x="1817719" y="1944984"/>
              <a:ext cx="1293472" cy="914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ctr">
              <a:no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Connector 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Type</a:t>
              </a:r>
            </a:p>
          </p:txBody>
        </p:sp>
        <p:sp>
          <p:nvSpPr>
            <p:cNvPr id="65" name="Freeform 119">
              <a:extLst>
                <a:ext uri="{FF2B5EF4-FFF2-40B4-BE49-F238E27FC236}">
                  <a16:creationId xmlns:a16="http://schemas.microsoft.com/office/drawing/2014/main" id="{79E04F6B-27B9-26A9-1C9C-751B03DBFC49}"/>
                </a:ext>
              </a:extLst>
            </p:cNvPr>
            <p:cNvSpPr/>
            <p:nvPr/>
          </p:nvSpPr>
          <p:spPr bwMode="auto">
            <a:xfrm>
              <a:off x="875675" y="1944984"/>
              <a:ext cx="942043" cy="914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t">
              <a:noAutofit/>
            </a:bodyPr>
            <a:lstStyle/>
            <a:p>
              <a:endPara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66" name="Graphic 65" descr="Link with solid fill">
              <a:extLst>
                <a:ext uri="{FF2B5EF4-FFF2-40B4-BE49-F238E27FC236}">
                  <a16:creationId xmlns:a16="http://schemas.microsoft.com/office/drawing/2014/main" id="{7E9D4805-0524-560D-F91D-28653BB18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rcRect/>
            <a:stretch/>
          </p:blipFill>
          <p:spPr>
            <a:xfrm>
              <a:off x="950696" y="2011211"/>
              <a:ext cx="792000" cy="79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125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E0961B-A98E-D035-6D39-0F6677D36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C0945F-511F-F2FA-C9C4-E6708C3D87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>
                <a:solidFill>
                  <a:schemeClr val="bg1"/>
                </a:solidFill>
              </a:rPr>
              <a:t>Build your first connector</a:t>
            </a:r>
          </a:p>
        </p:txBody>
      </p:sp>
      <p:pic>
        <p:nvPicPr>
          <p:cNvPr id="6" name="Content Placeholder 7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42CE05B3-6ABE-3AF9-BF85-1DAFF0C69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290" y="2038350"/>
            <a:ext cx="45720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96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648EE-4F8C-4F85-7D25-BA59B15AD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362835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10A82-915C-9FD1-5202-8835AE29A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Tools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783AF-7C51-15AA-3783-3ED8C8AD4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033" y="1608680"/>
            <a:ext cx="6196234" cy="4517769"/>
          </a:xfrm>
        </p:spPr>
        <p:txBody>
          <a:bodyPr/>
          <a:lstStyle/>
          <a:p>
            <a:r>
              <a:rPr lang="en-US" dirty="0">
                <a:latin typeface="Segoe UI Light"/>
                <a:cs typeface="Segoe UI Light"/>
              </a:rPr>
              <a:t>Power Platform CLI (preview)</a:t>
            </a:r>
          </a:p>
          <a:p>
            <a:pPr lvl="1"/>
            <a:r>
              <a:rPr lang="en-US" dirty="0">
                <a:latin typeface="Segoe UI Light"/>
              </a:rPr>
              <a:t>Helps with the ALM story of custom connectors</a:t>
            </a:r>
          </a:p>
          <a:p>
            <a:pPr lvl="1"/>
            <a:r>
              <a:rPr lang="en-US" dirty="0">
                <a:latin typeface="Segoe UI Light"/>
              </a:rPr>
              <a:t>The following commands are available:</a:t>
            </a:r>
          </a:p>
          <a:p>
            <a:pPr lvl="2"/>
            <a:r>
              <a:rPr lang="en-US" dirty="0" err="1">
                <a:latin typeface="Segoe UI Light"/>
              </a:rPr>
              <a:t>pac</a:t>
            </a:r>
            <a:r>
              <a:rPr lang="en-US" dirty="0">
                <a:latin typeface="Segoe UI Light"/>
              </a:rPr>
              <a:t> connector list</a:t>
            </a:r>
          </a:p>
          <a:p>
            <a:pPr lvl="2"/>
            <a:r>
              <a:rPr lang="en-US" dirty="0" err="1">
                <a:latin typeface="Segoe UI Light"/>
              </a:rPr>
              <a:t>pac</a:t>
            </a:r>
            <a:r>
              <a:rPr lang="en-US" dirty="0">
                <a:latin typeface="Segoe UI Light"/>
              </a:rPr>
              <a:t> connector </a:t>
            </a:r>
            <a:r>
              <a:rPr lang="en-US" dirty="0" err="1">
                <a:latin typeface="Segoe UI Light"/>
              </a:rPr>
              <a:t>init</a:t>
            </a:r>
            <a:endParaRPr lang="en-US" dirty="0">
              <a:latin typeface="Segoe UI Light"/>
            </a:endParaRPr>
          </a:p>
          <a:p>
            <a:pPr lvl="2"/>
            <a:r>
              <a:rPr lang="en-US" dirty="0" err="1">
                <a:latin typeface="Segoe UI Light"/>
              </a:rPr>
              <a:t>pac</a:t>
            </a:r>
            <a:r>
              <a:rPr lang="en-US" dirty="0">
                <a:latin typeface="Segoe UI Light"/>
              </a:rPr>
              <a:t> connector create</a:t>
            </a:r>
          </a:p>
          <a:p>
            <a:pPr lvl="2"/>
            <a:r>
              <a:rPr lang="en-US" dirty="0" err="1">
                <a:latin typeface="Segoe UI Light"/>
              </a:rPr>
              <a:t>pac</a:t>
            </a:r>
            <a:r>
              <a:rPr lang="en-US" dirty="0">
                <a:latin typeface="Segoe UI Light"/>
              </a:rPr>
              <a:t> connector download</a:t>
            </a:r>
          </a:p>
          <a:p>
            <a:pPr lvl="2"/>
            <a:r>
              <a:rPr lang="en-US" dirty="0" err="1">
                <a:latin typeface="Segoe UI Light"/>
              </a:rPr>
              <a:t>pac</a:t>
            </a:r>
            <a:r>
              <a:rPr lang="en-US" dirty="0">
                <a:latin typeface="Segoe UI Light"/>
              </a:rPr>
              <a:t> connector update</a:t>
            </a:r>
            <a:endParaRPr lang="en-GB" dirty="0"/>
          </a:p>
          <a:p>
            <a:endParaRPr lang="en-NL" dirty="0"/>
          </a:p>
        </p:txBody>
      </p:sp>
      <p:pic>
        <p:nvPicPr>
          <p:cNvPr id="4" name="Picture 7" descr="Table&#10;&#10;Description automatically generated">
            <a:extLst>
              <a:ext uri="{FF2B5EF4-FFF2-40B4-BE49-F238E27FC236}">
                <a16:creationId xmlns:a16="http://schemas.microsoft.com/office/drawing/2014/main" id="{53269CF6-BCD8-0406-8CDE-71492DBC5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597" y="1608680"/>
            <a:ext cx="4303734" cy="42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27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10A82-915C-9FD1-5202-8835AE29A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Tools (2/2)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783AF-7C51-15AA-3783-3ED8C8AD4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033" y="1608680"/>
            <a:ext cx="6196234" cy="4517769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Segoe UI Light"/>
                <a:cs typeface="Segoe UI Light"/>
              </a:rPr>
              <a:t>Power Platform CLI (preview)</a:t>
            </a:r>
          </a:p>
          <a:p>
            <a:pPr lvl="1"/>
            <a:r>
              <a:rPr lang="en-US" dirty="0">
                <a:latin typeface="Segoe UI Light"/>
                <a:cs typeface="Segoe UI Light"/>
              </a:rPr>
              <a:t>‘</a:t>
            </a:r>
            <a:r>
              <a:rPr lang="en-US" dirty="0" err="1">
                <a:latin typeface="Segoe UI Light"/>
                <a:cs typeface="Segoe UI Light"/>
              </a:rPr>
              <a:t>pac</a:t>
            </a:r>
            <a:r>
              <a:rPr lang="en-US" dirty="0">
                <a:latin typeface="Segoe UI Light"/>
                <a:cs typeface="Segoe UI Light"/>
              </a:rPr>
              <a:t> canvas create’ command generates a canvas app from a custom connector</a:t>
            </a:r>
          </a:p>
          <a:p>
            <a:pPr lvl="1"/>
            <a:r>
              <a:rPr lang="en-US" dirty="0">
                <a:latin typeface="Segoe UI Light"/>
                <a:cs typeface="Segoe UI Light"/>
              </a:rPr>
              <a:t>This is great for pro code dev hand-off to citizen dev / makers</a:t>
            </a:r>
          </a:p>
          <a:p>
            <a:r>
              <a:rPr lang="en-US" dirty="0">
                <a:latin typeface="Segoe UI Light"/>
                <a:cs typeface="Segoe UI Light"/>
              </a:rPr>
              <a:t>Power Platform Connectors (VS Code Extension)</a:t>
            </a:r>
          </a:p>
          <a:p>
            <a:pPr lvl="1"/>
            <a:r>
              <a:rPr lang="en-US" dirty="0">
                <a:latin typeface="Segoe UI Light"/>
                <a:cs typeface="Segoe UI Light"/>
              </a:rPr>
              <a:t>Helps you to easily add properties and other objects in Visual Studio Code by providing snippets</a:t>
            </a:r>
            <a:endParaRPr lang="en-US" dirty="0">
              <a:cs typeface="Segoe UI Light"/>
            </a:endParaRPr>
          </a:p>
        </p:txBody>
      </p:sp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5C943A4-E4AD-120D-3D27-D4F471DF3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687" y="2394819"/>
            <a:ext cx="4058433" cy="172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54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E0961B-A98E-D035-6D39-0F6677D36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C0945F-511F-F2FA-C9C4-E6708C3D87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Download, edit &amp; update the connector.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Content Placeholder 7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42CE05B3-6ABE-3AF9-BF85-1DAFF0C69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290" y="2038350"/>
            <a:ext cx="45720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15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648EE-4F8C-4F85-7D25-BA59B15AD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636394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1949A-FA72-11EF-CF94-D6D43D087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Resources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79BE3-68B2-DF07-4433-199807887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>
                <a:latin typeface="Segoe UI Light"/>
                <a:cs typeface="Segoe UI Light"/>
              </a:rPr>
              <a:t>Docs </a:t>
            </a:r>
            <a:br>
              <a:rPr lang="en-GB" dirty="0">
                <a:latin typeface="Segoe UI Light"/>
                <a:cs typeface="Segoe UI Light"/>
              </a:rPr>
            </a:br>
            <a:r>
              <a:rPr lang="en-GB" sz="2800" dirty="0">
                <a:latin typeface="Segoe UI Light"/>
                <a:cs typeface="Segoe UI Light"/>
              </a:rPr>
              <a:t>(</a:t>
            </a:r>
            <a:r>
              <a:rPr lang="en-GB" sz="2800" dirty="0">
                <a:latin typeface="Segoe UI Light"/>
                <a:cs typeface="Segoe UI Light"/>
                <a:hlinkClick r:id="rId2"/>
              </a:rPr>
              <a:t>https://aka.ms/cc/learn</a:t>
            </a:r>
            <a:r>
              <a:rPr lang="en-GB" sz="2800" dirty="0">
                <a:latin typeface="Segoe UI Light"/>
                <a:cs typeface="Segoe UI Light"/>
              </a:rPr>
              <a:t>)</a:t>
            </a:r>
            <a:endParaRPr lang="en-US" sz="2800" dirty="0"/>
          </a:p>
          <a:p>
            <a:r>
              <a:rPr lang="en-GB" dirty="0">
                <a:latin typeface="Segoe UI Light"/>
                <a:cs typeface="Segoe UI Light"/>
              </a:rPr>
              <a:t>Get your connector certified </a:t>
            </a:r>
            <a:br>
              <a:rPr lang="en-GB" dirty="0">
                <a:latin typeface="Segoe UI Light"/>
                <a:cs typeface="Segoe UI Light"/>
              </a:rPr>
            </a:br>
            <a:r>
              <a:rPr lang="en-GB" sz="2800" dirty="0">
                <a:latin typeface="Segoe UI Light"/>
                <a:cs typeface="Segoe UI Light"/>
              </a:rPr>
              <a:t>(</a:t>
            </a:r>
            <a:r>
              <a:rPr lang="en-GB" sz="2800" dirty="0">
                <a:latin typeface="Segoe UI Light"/>
                <a:cs typeface="Segoe UI Light"/>
                <a:hlinkClick r:id="rId3"/>
              </a:rPr>
              <a:t>https://aka.ms/cc/certification</a:t>
            </a:r>
            <a:r>
              <a:rPr lang="en-GB" sz="2800" dirty="0">
                <a:latin typeface="Segoe UI Light"/>
                <a:cs typeface="Segoe UI Light"/>
              </a:rPr>
              <a:t>)</a:t>
            </a:r>
            <a:endParaRPr lang="en-GB" sz="2800" dirty="0"/>
          </a:p>
          <a:p>
            <a:r>
              <a:rPr lang="en-GB" dirty="0">
                <a:latin typeface="Segoe UI Light"/>
                <a:cs typeface="Segoe UI Light"/>
              </a:rPr>
              <a:t>Power Platform Connectors GitHub repository </a:t>
            </a:r>
            <a:br>
              <a:rPr lang="en-GB" dirty="0">
                <a:latin typeface="Segoe UI Light"/>
                <a:cs typeface="Segoe UI Light"/>
              </a:rPr>
            </a:br>
            <a:r>
              <a:rPr lang="en-GB" sz="2800" dirty="0">
                <a:latin typeface="Segoe UI Light"/>
                <a:cs typeface="Segoe UI Light"/>
              </a:rPr>
              <a:t>(</a:t>
            </a:r>
            <a:r>
              <a:rPr lang="en-GB" sz="2800" dirty="0">
                <a:latin typeface="Segoe UI Light"/>
                <a:cs typeface="Segoe UI Light"/>
                <a:hlinkClick r:id="rId4"/>
              </a:rPr>
              <a:t>https://aka.ms/cc/github</a:t>
            </a:r>
            <a:r>
              <a:rPr lang="en-GB" sz="2800" dirty="0">
                <a:latin typeface="Segoe UI Light"/>
                <a:cs typeface="Segoe UI Light"/>
              </a:rPr>
              <a:t>)</a:t>
            </a:r>
            <a:endParaRPr lang="en-GB" sz="2800" dirty="0"/>
          </a:p>
          <a:p>
            <a:r>
              <a:rPr lang="en-GB" dirty="0">
                <a:latin typeface="Segoe UI Light"/>
                <a:cs typeface="Segoe UI Light"/>
              </a:rPr>
              <a:t>Extend an OpenAPI Definition </a:t>
            </a:r>
            <a:br>
              <a:rPr lang="en-GB" dirty="0">
                <a:latin typeface="Segoe UI Light"/>
                <a:cs typeface="Segoe UI Light"/>
              </a:rPr>
            </a:br>
            <a:r>
              <a:rPr lang="en-GB" sz="2800" dirty="0">
                <a:latin typeface="Segoe UI Light"/>
                <a:cs typeface="Segoe UI Light"/>
              </a:rPr>
              <a:t>(</a:t>
            </a:r>
            <a:r>
              <a:rPr lang="en-GB" sz="2800" dirty="0">
                <a:latin typeface="Segoe UI Light"/>
                <a:cs typeface="Segoe UI Light"/>
                <a:hlinkClick r:id="rId5"/>
              </a:rPr>
              <a:t>https://aka.ms/cc/extend-openAPI</a:t>
            </a:r>
            <a:r>
              <a:rPr lang="en-GB" sz="2800" dirty="0">
                <a:latin typeface="Segoe UI Light"/>
                <a:cs typeface="Segoe UI Light"/>
              </a:rPr>
              <a:t>)</a:t>
            </a:r>
            <a:endParaRPr lang="en-GB" sz="2800" dirty="0"/>
          </a:p>
          <a:p>
            <a:r>
              <a:rPr lang="en-GB" dirty="0">
                <a:latin typeface="Segoe UI Light"/>
                <a:cs typeface="Segoe UI Light"/>
              </a:rPr>
              <a:t>Custom code in custom connectors </a:t>
            </a:r>
            <a:br>
              <a:rPr lang="en-GB" dirty="0">
                <a:latin typeface="Segoe UI Light"/>
                <a:cs typeface="Segoe UI Light"/>
              </a:rPr>
            </a:br>
            <a:r>
              <a:rPr lang="en-GB" sz="2800" dirty="0">
                <a:latin typeface="Segoe UI Light"/>
                <a:cs typeface="Segoe UI Light"/>
              </a:rPr>
              <a:t>(</a:t>
            </a:r>
            <a:r>
              <a:rPr lang="en-GB" sz="2800" dirty="0">
                <a:latin typeface="Segoe UI Light"/>
                <a:cs typeface="Segoe UI Light"/>
                <a:hlinkClick r:id="rId6"/>
              </a:rPr>
              <a:t>https://aka.ms/cc/code</a:t>
            </a:r>
            <a:r>
              <a:rPr lang="en-GB" sz="2800" dirty="0">
                <a:latin typeface="Segoe UI Light"/>
                <a:cs typeface="Segoe UI Light"/>
              </a:rPr>
              <a:t>)</a:t>
            </a:r>
            <a:endParaRPr lang="en-GB" sz="2800" dirty="0"/>
          </a:p>
          <a:p>
            <a:r>
              <a:rPr lang="en-GB" dirty="0">
                <a:latin typeface="Segoe UI Light"/>
                <a:cs typeface="Segoe UI Light"/>
              </a:rPr>
              <a:t>Create a connector from a Postman Collection </a:t>
            </a:r>
            <a:br>
              <a:rPr lang="en-GB" dirty="0">
                <a:latin typeface="Segoe UI Light"/>
                <a:cs typeface="Segoe UI Light"/>
              </a:rPr>
            </a:br>
            <a:r>
              <a:rPr lang="en-GB" sz="2800" dirty="0">
                <a:latin typeface="Segoe UI Light"/>
                <a:cs typeface="Segoe UI Light"/>
              </a:rPr>
              <a:t>(</a:t>
            </a:r>
            <a:r>
              <a:rPr lang="en-GB" sz="2800" dirty="0">
                <a:latin typeface="Segoe UI Light"/>
                <a:cs typeface="Segoe UI Light"/>
                <a:hlinkClick r:id="rId7"/>
              </a:rPr>
              <a:t>https://aka.ms/cc/postman</a:t>
            </a:r>
            <a:r>
              <a:rPr lang="en-GB" sz="2800" dirty="0">
                <a:latin typeface="Segoe UI Light"/>
                <a:cs typeface="Segoe UI Light"/>
              </a:rPr>
              <a:t>)</a:t>
            </a:r>
            <a:endParaRPr lang="en-GB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879977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1949A-FA72-11EF-CF94-D6D43D087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Resources (2/2)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79BE3-68B2-DF07-4433-199807887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Segoe UI Light"/>
                <a:cs typeface="Segoe UI Light"/>
              </a:rPr>
              <a:t>Custom Connectors Coding Standards </a:t>
            </a:r>
            <a:br>
              <a:rPr lang="en-US" dirty="0">
                <a:latin typeface="Segoe UI Light"/>
                <a:cs typeface="Segoe UI Light"/>
              </a:rPr>
            </a:br>
            <a:r>
              <a:rPr lang="en-US" sz="2800" dirty="0">
                <a:latin typeface="Segoe UI Light"/>
                <a:cs typeface="Segoe UI Light"/>
              </a:rPr>
              <a:t>(</a:t>
            </a:r>
            <a:r>
              <a:rPr lang="en-US" sz="2800" dirty="0">
                <a:latin typeface="Segoe UI Light"/>
                <a:cs typeface="Segoe UI Light"/>
                <a:hlinkClick r:id="rId2"/>
              </a:rPr>
              <a:t>https://aka.ms/cc/coding-standards</a:t>
            </a:r>
            <a:r>
              <a:rPr lang="en-US" sz="2800" dirty="0">
                <a:latin typeface="Segoe UI Light"/>
                <a:cs typeface="Segoe UI Light"/>
              </a:rPr>
              <a:t>)</a:t>
            </a:r>
            <a:endParaRPr lang="en-US" sz="2800" dirty="0">
              <a:cs typeface="Segoe UI Light"/>
            </a:endParaRPr>
          </a:p>
          <a:p>
            <a:r>
              <a:rPr lang="en-US" dirty="0">
                <a:latin typeface="Segoe UI Light"/>
                <a:cs typeface="Segoe UI Light"/>
              </a:rPr>
              <a:t>Policy support in Custom Connectors </a:t>
            </a:r>
            <a:br>
              <a:rPr lang="en-US" dirty="0">
                <a:latin typeface="Segoe UI Light"/>
                <a:cs typeface="Segoe UI Light"/>
              </a:rPr>
            </a:br>
            <a:r>
              <a:rPr lang="en-US" sz="2800" dirty="0">
                <a:latin typeface="Segoe UI Light"/>
                <a:cs typeface="Segoe UI Light"/>
              </a:rPr>
              <a:t>(</a:t>
            </a:r>
            <a:r>
              <a:rPr lang="en-US" sz="2800" dirty="0">
                <a:latin typeface="Segoe UI Light"/>
                <a:cs typeface="Segoe UI Light"/>
                <a:hlinkClick r:id="rId3"/>
              </a:rPr>
              <a:t>https://aka.ms/cc/policy-templates</a:t>
            </a:r>
            <a:r>
              <a:rPr lang="en-US" sz="2800" dirty="0">
                <a:latin typeface="Segoe UI Light"/>
                <a:cs typeface="Segoe UI Light"/>
              </a:rPr>
              <a:t>)</a:t>
            </a:r>
            <a:endParaRPr lang="en-US" sz="2800" dirty="0">
              <a:cs typeface="Segoe UI Light"/>
            </a:endParaRPr>
          </a:p>
          <a:p>
            <a:r>
              <a:rPr lang="en-US" dirty="0">
                <a:latin typeface="Segoe UI Light"/>
                <a:cs typeface="Segoe UI Light"/>
              </a:rPr>
              <a:t>Paconn CLI </a:t>
            </a:r>
            <a:br>
              <a:rPr lang="en-US" dirty="0">
                <a:latin typeface="Segoe UI Light"/>
                <a:cs typeface="Segoe UI Light"/>
              </a:rPr>
            </a:br>
            <a:r>
              <a:rPr lang="en-US" sz="2800" dirty="0">
                <a:latin typeface="Segoe UI Light"/>
                <a:cs typeface="Segoe UI Light"/>
              </a:rPr>
              <a:t>(</a:t>
            </a:r>
            <a:r>
              <a:rPr lang="en-US" sz="2800" dirty="0">
                <a:latin typeface="Segoe UI Light"/>
                <a:cs typeface="Segoe UI Light"/>
                <a:hlinkClick r:id="rId4"/>
              </a:rPr>
              <a:t>https://aka.ms/cc/paconn</a:t>
            </a:r>
            <a:r>
              <a:rPr lang="en-US" sz="2800" dirty="0">
                <a:latin typeface="Segoe UI Light"/>
                <a:cs typeface="Segoe UI Light"/>
              </a:rPr>
              <a:t>)</a:t>
            </a:r>
            <a:endParaRPr lang="en-GB" sz="2800" dirty="0">
              <a:cs typeface="Segoe UI Light"/>
            </a:endParaRPr>
          </a:p>
          <a:p>
            <a:r>
              <a:rPr lang="en-US" dirty="0">
                <a:latin typeface="Segoe UI Light"/>
                <a:cs typeface="Segoe UI Light"/>
              </a:rPr>
              <a:t>Power Platform Connectors VS Code Extension </a:t>
            </a:r>
            <a:br>
              <a:rPr lang="en-US" dirty="0">
                <a:latin typeface="Segoe UI Light"/>
                <a:cs typeface="Segoe UI Light"/>
              </a:rPr>
            </a:br>
            <a:r>
              <a:rPr lang="en-US" sz="2800" dirty="0">
                <a:latin typeface="Segoe UI Light"/>
                <a:cs typeface="Segoe UI Light"/>
              </a:rPr>
              <a:t>(</a:t>
            </a:r>
            <a:r>
              <a:rPr lang="en-US" sz="2800" dirty="0">
                <a:latin typeface="Segoe UI Light"/>
                <a:cs typeface="Segoe UI Light"/>
                <a:hlinkClick r:id="rId5"/>
              </a:rPr>
              <a:t>https://aka.ms/ppc-vscode</a:t>
            </a:r>
            <a:r>
              <a:rPr lang="en-US" sz="2800" dirty="0">
                <a:latin typeface="Segoe UI Light"/>
                <a:cs typeface="Segoe UI Light"/>
              </a:rPr>
              <a:t>)</a:t>
            </a:r>
            <a:endParaRPr lang="en-GB" sz="2800" dirty="0">
              <a:cs typeface="Segoe UI Light"/>
            </a:endParaRPr>
          </a:p>
          <a:p>
            <a:r>
              <a:rPr lang="en-US" dirty="0">
                <a:latin typeface="Segoe UI Light"/>
                <a:cs typeface="Segoe UI Light"/>
              </a:rPr>
              <a:t>Power Platform CLI </a:t>
            </a:r>
            <a:br>
              <a:rPr lang="en-US" dirty="0">
                <a:latin typeface="Segoe UI Light"/>
                <a:cs typeface="Segoe UI Light"/>
              </a:rPr>
            </a:br>
            <a:r>
              <a:rPr lang="en-US" sz="2800" dirty="0">
                <a:latin typeface="Segoe UI Light"/>
                <a:cs typeface="Segoe UI Light"/>
              </a:rPr>
              <a:t>(</a:t>
            </a:r>
            <a:r>
              <a:rPr lang="en-US" sz="2800" dirty="0">
                <a:solidFill>
                  <a:srgbClr val="4472C4"/>
                </a:solidFill>
                <a:latin typeface="Segoe UI Light"/>
                <a:cs typeface="Segoe UI Light"/>
                <a:hlinkClick r:id="rId6"/>
              </a:rPr>
              <a:t>https://aka.ms/powerplatformcli</a:t>
            </a:r>
            <a:r>
              <a:rPr lang="en-US" sz="2800" dirty="0">
                <a:solidFill>
                  <a:srgbClr val="6AA024"/>
                </a:solidFill>
                <a:latin typeface="Segoe UI Light"/>
                <a:cs typeface="Segoe UI Light"/>
              </a:rPr>
              <a:t>)</a:t>
            </a:r>
            <a:endParaRPr lang="en-US" dirty="0">
              <a:cs typeface="Segoe UI Light"/>
            </a:endParaRP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109596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6E9C7D3C-6564-ACDD-FAA3-17E83C131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00201" y="1219653"/>
            <a:ext cx="10288330" cy="5028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38A4C9-7AFC-4BA7-C7AF-31BB4F6EA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/>
                </a:solidFill>
              </a:rPr>
              <a:t>Thank You</a:t>
            </a:r>
            <a:r>
              <a:rPr lang="en-GB"/>
              <a:t> to our Sponsors…</a:t>
            </a:r>
          </a:p>
        </p:txBody>
      </p:sp>
      <p:sp>
        <p:nvSpPr>
          <p:cNvPr id="33" name="TextBox 32" descr="Event Sponsor">
            <a:extLst>
              <a:ext uri="{FF2B5EF4-FFF2-40B4-BE49-F238E27FC236}">
                <a16:creationId xmlns:a16="http://schemas.microsoft.com/office/drawing/2014/main" id="{F11EA8DF-0D2A-3D6A-19DB-52FDEC6866C8}"/>
              </a:ext>
            </a:extLst>
          </p:cNvPr>
          <p:cNvSpPr txBox="1"/>
          <p:nvPr/>
        </p:nvSpPr>
        <p:spPr>
          <a:xfrm>
            <a:off x="5199900" y="1417978"/>
            <a:ext cx="279010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+mj-lt"/>
              </a:rPr>
              <a:t>Silver Sponsors</a:t>
            </a:r>
          </a:p>
        </p:txBody>
      </p:sp>
      <p:sp>
        <p:nvSpPr>
          <p:cNvPr id="38" name="TextBox 37" descr="Platinum Sponsors">
            <a:extLst>
              <a:ext uri="{FF2B5EF4-FFF2-40B4-BE49-F238E27FC236}">
                <a16:creationId xmlns:a16="http://schemas.microsoft.com/office/drawing/2014/main" id="{FB56A2B5-CF28-20D0-BFE5-79DD62EF41DC}"/>
              </a:ext>
            </a:extLst>
          </p:cNvPr>
          <p:cNvSpPr txBox="1"/>
          <p:nvPr/>
        </p:nvSpPr>
        <p:spPr>
          <a:xfrm>
            <a:off x="2115256" y="3818512"/>
            <a:ext cx="2790104" cy="40011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+mj-lt"/>
              </a:rPr>
              <a:t>Online Sponsor</a:t>
            </a:r>
          </a:p>
        </p:txBody>
      </p:sp>
      <p:sp>
        <p:nvSpPr>
          <p:cNvPr id="3" name="TextBox 2" descr="Platinum Sponsors">
            <a:extLst>
              <a:ext uri="{FF2B5EF4-FFF2-40B4-BE49-F238E27FC236}">
                <a16:creationId xmlns:a16="http://schemas.microsoft.com/office/drawing/2014/main" id="{72D5DE57-F9C0-E2D7-1918-991456B0EFE8}"/>
              </a:ext>
            </a:extLst>
          </p:cNvPr>
          <p:cNvSpPr txBox="1"/>
          <p:nvPr/>
        </p:nvSpPr>
        <p:spPr>
          <a:xfrm>
            <a:off x="8219555" y="3817946"/>
            <a:ext cx="2790104" cy="40011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+mj-lt"/>
              </a:rPr>
              <a:t>Lunch Sponsor</a:t>
            </a:r>
          </a:p>
        </p:txBody>
      </p:sp>
      <p:pic>
        <p:nvPicPr>
          <p:cNvPr id="5" name="Picture 4" descr="ProMX Logo">
            <a:extLst>
              <a:ext uri="{FF2B5EF4-FFF2-40B4-BE49-F238E27FC236}">
                <a16:creationId xmlns:a16="http://schemas.microsoft.com/office/drawing/2014/main" id="{395B373C-5C9B-5697-7851-5137EE60E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900" y="1528934"/>
            <a:ext cx="2455090" cy="458582"/>
          </a:xfrm>
          <a:prstGeom prst="rect">
            <a:avLst/>
          </a:prstGeom>
        </p:spPr>
      </p:pic>
      <p:pic>
        <p:nvPicPr>
          <p:cNvPr id="7" name="Picture 6" descr="Dox42 Logo">
            <a:extLst>
              <a:ext uri="{FF2B5EF4-FFF2-40B4-BE49-F238E27FC236}">
                <a16:creationId xmlns:a16="http://schemas.microsoft.com/office/drawing/2014/main" id="{EDDD630D-1C6F-B106-DA64-9CEC8B5D2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295" y="2431427"/>
            <a:ext cx="1801992" cy="943174"/>
          </a:xfrm>
          <a:prstGeom prst="rect">
            <a:avLst/>
          </a:prstGeom>
        </p:spPr>
      </p:pic>
      <p:pic>
        <p:nvPicPr>
          <p:cNvPr id="9" name="Picture 8" descr="Conspicuous Logo">
            <a:extLst>
              <a:ext uri="{FF2B5EF4-FFF2-40B4-BE49-F238E27FC236}">
                <a16:creationId xmlns:a16="http://schemas.microsoft.com/office/drawing/2014/main" id="{0FA102A2-5E9E-AF73-4FB6-441DAE07AE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914" y="1582518"/>
            <a:ext cx="2747309" cy="400109"/>
          </a:xfrm>
          <a:prstGeom prst="rect">
            <a:avLst/>
          </a:prstGeom>
        </p:spPr>
      </p:pic>
      <p:pic>
        <p:nvPicPr>
          <p:cNvPr id="12" name="Picture 11" descr="KNK Logo">
            <a:extLst>
              <a:ext uri="{FF2B5EF4-FFF2-40B4-BE49-F238E27FC236}">
                <a16:creationId xmlns:a16="http://schemas.microsoft.com/office/drawing/2014/main" id="{32065940-D221-F463-6E38-D8AA8A9ACD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952" y="4233849"/>
            <a:ext cx="2136713" cy="2136713"/>
          </a:xfrm>
          <a:prstGeom prst="rect">
            <a:avLst/>
          </a:prstGeom>
        </p:spPr>
      </p:pic>
      <p:pic>
        <p:nvPicPr>
          <p:cNvPr id="14" name="Picture 13" descr="Data 8 Logo">
            <a:extLst>
              <a:ext uri="{FF2B5EF4-FFF2-40B4-BE49-F238E27FC236}">
                <a16:creationId xmlns:a16="http://schemas.microsoft.com/office/drawing/2014/main" id="{8A9F9BC8-1EE3-5CAE-4E2E-9F2A6D534D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190" y="4361208"/>
            <a:ext cx="1856833" cy="1856833"/>
          </a:xfrm>
          <a:prstGeom prst="rect">
            <a:avLst/>
          </a:prstGeom>
        </p:spPr>
      </p:pic>
      <p:pic>
        <p:nvPicPr>
          <p:cNvPr id="16" name="Picture 15" descr="Mazik Global Logo">
            <a:extLst>
              <a:ext uri="{FF2B5EF4-FFF2-40B4-BE49-F238E27FC236}">
                <a16:creationId xmlns:a16="http://schemas.microsoft.com/office/drawing/2014/main" id="{E85CC1CB-0BC2-8C4D-E6F1-DA8926E11F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900" y="1657216"/>
            <a:ext cx="2790104" cy="2790104"/>
          </a:xfrm>
          <a:prstGeom prst="rect">
            <a:avLst/>
          </a:prstGeom>
        </p:spPr>
      </p:pic>
      <p:pic>
        <p:nvPicPr>
          <p:cNvPr id="18" name="Picture 17" descr="ANS Logo">
            <a:extLst>
              <a:ext uri="{FF2B5EF4-FFF2-40B4-BE49-F238E27FC236}">
                <a16:creationId xmlns:a16="http://schemas.microsoft.com/office/drawing/2014/main" id="{B42DC6BC-395E-7F31-EB4D-65B134F9A8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519" y="2317702"/>
            <a:ext cx="2018877" cy="985056"/>
          </a:xfrm>
          <a:prstGeom prst="rect">
            <a:avLst/>
          </a:prstGeom>
        </p:spPr>
      </p:pic>
      <p:pic>
        <p:nvPicPr>
          <p:cNvPr id="4" name="Picture 5" descr="Proximo 3 Logo">
            <a:extLst>
              <a:ext uri="{FF2B5EF4-FFF2-40B4-BE49-F238E27FC236}">
                <a16:creationId xmlns:a16="http://schemas.microsoft.com/office/drawing/2014/main" id="{5F88AE16-3BF5-A5E5-7AE7-044A43CBC4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2846" y="5568103"/>
            <a:ext cx="2743200" cy="558927"/>
          </a:xfrm>
          <a:prstGeom prst="rect">
            <a:avLst/>
          </a:prstGeom>
        </p:spPr>
      </p:pic>
      <p:pic>
        <p:nvPicPr>
          <p:cNvPr id="6" name="Picture 7" descr="DocCentric Logo">
            <a:extLst>
              <a:ext uri="{FF2B5EF4-FFF2-40B4-BE49-F238E27FC236}">
                <a16:creationId xmlns:a16="http://schemas.microsoft.com/office/drawing/2014/main" id="{AA914FE3-8F2D-A08B-1B37-62CF75E942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46804" y="1956860"/>
            <a:ext cx="2585225" cy="687449"/>
          </a:xfrm>
          <a:prstGeom prst="rect">
            <a:avLst/>
          </a:prstGeom>
        </p:spPr>
      </p:pic>
      <p:pic>
        <p:nvPicPr>
          <p:cNvPr id="10" name="Picture 9" descr="A close-up of a logo&#10;&#10;Description automatically generated">
            <a:extLst>
              <a:ext uri="{FF2B5EF4-FFF2-40B4-BE49-F238E27FC236}">
                <a16:creationId xmlns:a16="http://schemas.microsoft.com/office/drawing/2014/main" id="{A060A08C-955B-C045-AFBA-6CD17D5F64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3" y="3583401"/>
            <a:ext cx="2496168" cy="442414"/>
          </a:xfrm>
          <a:prstGeom prst="rect">
            <a:avLst/>
          </a:prstGeom>
        </p:spPr>
      </p:pic>
      <p:pic>
        <p:nvPicPr>
          <p:cNvPr id="13" name="Graphic 12" descr="Dynamics Minds logo">
            <a:extLst>
              <a:ext uri="{FF2B5EF4-FFF2-40B4-BE49-F238E27FC236}">
                <a16:creationId xmlns:a16="http://schemas.microsoft.com/office/drawing/2014/main" id="{8FFFA19E-8CD6-81B8-3929-152937E4AC2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93601" y="4230531"/>
            <a:ext cx="1068667" cy="124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88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648EE-4F8C-4F85-7D25-BA59B15AD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824900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648EE-4F8C-4F85-7D25-BA59B15AD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778483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6E9C7D3C-6564-ACDD-FAA3-17E83C131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00201" y="1219653"/>
            <a:ext cx="10288330" cy="5028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38A4C9-7AFC-4BA7-C7AF-31BB4F6EA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/>
                </a:solidFill>
              </a:rPr>
              <a:t>Thank You</a:t>
            </a:r>
            <a:r>
              <a:rPr lang="en-GB"/>
              <a:t> to our Sponsors…</a:t>
            </a:r>
          </a:p>
        </p:txBody>
      </p:sp>
      <p:sp>
        <p:nvSpPr>
          <p:cNvPr id="33" name="TextBox 32" descr="Event Sponsor">
            <a:extLst>
              <a:ext uri="{FF2B5EF4-FFF2-40B4-BE49-F238E27FC236}">
                <a16:creationId xmlns:a16="http://schemas.microsoft.com/office/drawing/2014/main" id="{F11EA8DF-0D2A-3D6A-19DB-52FDEC6866C8}"/>
              </a:ext>
            </a:extLst>
          </p:cNvPr>
          <p:cNvSpPr txBox="1"/>
          <p:nvPr/>
        </p:nvSpPr>
        <p:spPr>
          <a:xfrm>
            <a:off x="5199900" y="1417978"/>
            <a:ext cx="279010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+mj-lt"/>
              </a:rPr>
              <a:t>Silver Sponsors</a:t>
            </a:r>
          </a:p>
        </p:txBody>
      </p:sp>
      <p:sp>
        <p:nvSpPr>
          <p:cNvPr id="38" name="TextBox 37" descr="Platinum Sponsors">
            <a:extLst>
              <a:ext uri="{FF2B5EF4-FFF2-40B4-BE49-F238E27FC236}">
                <a16:creationId xmlns:a16="http://schemas.microsoft.com/office/drawing/2014/main" id="{FB56A2B5-CF28-20D0-BFE5-79DD62EF41DC}"/>
              </a:ext>
            </a:extLst>
          </p:cNvPr>
          <p:cNvSpPr txBox="1"/>
          <p:nvPr/>
        </p:nvSpPr>
        <p:spPr>
          <a:xfrm>
            <a:off x="2115256" y="3818512"/>
            <a:ext cx="2790104" cy="40011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+mj-lt"/>
              </a:rPr>
              <a:t>Online Sponsor</a:t>
            </a:r>
          </a:p>
        </p:txBody>
      </p:sp>
      <p:sp>
        <p:nvSpPr>
          <p:cNvPr id="3" name="TextBox 2" descr="Platinum Sponsors">
            <a:extLst>
              <a:ext uri="{FF2B5EF4-FFF2-40B4-BE49-F238E27FC236}">
                <a16:creationId xmlns:a16="http://schemas.microsoft.com/office/drawing/2014/main" id="{72D5DE57-F9C0-E2D7-1918-991456B0EFE8}"/>
              </a:ext>
            </a:extLst>
          </p:cNvPr>
          <p:cNvSpPr txBox="1"/>
          <p:nvPr/>
        </p:nvSpPr>
        <p:spPr>
          <a:xfrm>
            <a:off x="8219555" y="3817946"/>
            <a:ext cx="2790104" cy="40011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+mj-lt"/>
              </a:rPr>
              <a:t>Lunch Sponsor</a:t>
            </a:r>
          </a:p>
        </p:txBody>
      </p:sp>
      <p:pic>
        <p:nvPicPr>
          <p:cNvPr id="5" name="Picture 4" descr="ProMX Logo">
            <a:extLst>
              <a:ext uri="{FF2B5EF4-FFF2-40B4-BE49-F238E27FC236}">
                <a16:creationId xmlns:a16="http://schemas.microsoft.com/office/drawing/2014/main" id="{395B373C-5C9B-5697-7851-5137EE60E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900" y="1528934"/>
            <a:ext cx="2455090" cy="458582"/>
          </a:xfrm>
          <a:prstGeom prst="rect">
            <a:avLst/>
          </a:prstGeom>
        </p:spPr>
      </p:pic>
      <p:pic>
        <p:nvPicPr>
          <p:cNvPr id="7" name="Picture 6" descr="Dox42 Logo">
            <a:extLst>
              <a:ext uri="{FF2B5EF4-FFF2-40B4-BE49-F238E27FC236}">
                <a16:creationId xmlns:a16="http://schemas.microsoft.com/office/drawing/2014/main" id="{EDDD630D-1C6F-B106-DA64-9CEC8B5D2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295" y="2431427"/>
            <a:ext cx="1801992" cy="943174"/>
          </a:xfrm>
          <a:prstGeom prst="rect">
            <a:avLst/>
          </a:prstGeom>
        </p:spPr>
      </p:pic>
      <p:pic>
        <p:nvPicPr>
          <p:cNvPr id="9" name="Picture 8" descr="Conspicuous Logo">
            <a:extLst>
              <a:ext uri="{FF2B5EF4-FFF2-40B4-BE49-F238E27FC236}">
                <a16:creationId xmlns:a16="http://schemas.microsoft.com/office/drawing/2014/main" id="{0FA102A2-5E9E-AF73-4FB6-441DAE07AE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914" y="1582518"/>
            <a:ext cx="2747309" cy="400109"/>
          </a:xfrm>
          <a:prstGeom prst="rect">
            <a:avLst/>
          </a:prstGeom>
        </p:spPr>
      </p:pic>
      <p:pic>
        <p:nvPicPr>
          <p:cNvPr id="12" name="Picture 11" descr="KNK Logo">
            <a:extLst>
              <a:ext uri="{FF2B5EF4-FFF2-40B4-BE49-F238E27FC236}">
                <a16:creationId xmlns:a16="http://schemas.microsoft.com/office/drawing/2014/main" id="{32065940-D221-F463-6E38-D8AA8A9ACD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952" y="4233849"/>
            <a:ext cx="2136713" cy="2136713"/>
          </a:xfrm>
          <a:prstGeom prst="rect">
            <a:avLst/>
          </a:prstGeom>
        </p:spPr>
      </p:pic>
      <p:pic>
        <p:nvPicPr>
          <p:cNvPr id="14" name="Picture 13" descr="Data 8 Logo">
            <a:extLst>
              <a:ext uri="{FF2B5EF4-FFF2-40B4-BE49-F238E27FC236}">
                <a16:creationId xmlns:a16="http://schemas.microsoft.com/office/drawing/2014/main" id="{8A9F9BC8-1EE3-5CAE-4E2E-9F2A6D534D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190" y="4361208"/>
            <a:ext cx="1856833" cy="1856833"/>
          </a:xfrm>
          <a:prstGeom prst="rect">
            <a:avLst/>
          </a:prstGeom>
        </p:spPr>
      </p:pic>
      <p:pic>
        <p:nvPicPr>
          <p:cNvPr id="16" name="Picture 15" descr="Mazik Global Logo">
            <a:extLst>
              <a:ext uri="{FF2B5EF4-FFF2-40B4-BE49-F238E27FC236}">
                <a16:creationId xmlns:a16="http://schemas.microsoft.com/office/drawing/2014/main" id="{E85CC1CB-0BC2-8C4D-E6F1-DA8926E11F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900" y="1657216"/>
            <a:ext cx="2790104" cy="2790104"/>
          </a:xfrm>
          <a:prstGeom prst="rect">
            <a:avLst/>
          </a:prstGeom>
        </p:spPr>
      </p:pic>
      <p:pic>
        <p:nvPicPr>
          <p:cNvPr id="18" name="Picture 17" descr="ANS Logo">
            <a:extLst>
              <a:ext uri="{FF2B5EF4-FFF2-40B4-BE49-F238E27FC236}">
                <a16:creationId xmlns:a16="http://schemas.microsoft.com/office/drawing/2014/main" id="{B42DC6BC-395E-7F31-EB4D-65B134F9A8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519" y="2317702"/>
            <a:ext cx="2018877" cy="985056"/>
          </a:xfrm>
          <a:prstGeom prst="rect">
            <a:avLst/>
          </a:prstGeom>
        </p:spPr>
      </p:pic>
      <p:pic>
        <p:nvPicPr>
          <p:cNvPr id="4" name="Picture 5" descr="Proximo 3 Logo">
            <a:extLst>
              <a:ext uri="{FF2B5EF4-FFF2-40B4-BE49-F238E27FC236}">
                <a16:creationId xmlns:a16="http://schemas.microsoft.com/office/drawing/2014/main" id="{5F88AE16-3BF5-A5E5-7AE7-044A43CBC4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2846" y="5568103"/>
            <a:ext cx="2743200" cy="558927"/>
          </a:xfrm>
          <a:prstGeom prst="rect">
            <a:avLst/>
          </a:prstGeom>
        </p:spPr>
      </p:pic>
      <p:pic>
        <p:nvPicPr>
          <p:cNvPr id="6" name="Picture 7" descr="DocCentric Logo">
            <a:extLst>
              <a:ext uri="{FF2B5EF4-FFF2-40B4-BE49-F238E27FC236}">
                <a16:creationId xmlns:a16="http://schemas.microsoft.com/office/drawing/2014/main" id="{AA914FE3-8F2D-A08B-1B37-62CF75E942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46804" y="1956860"/>
            <a:ext cx="2585225" cy="687449"/>
          </a:xfrm>
          <a:prstGeom prst="rect">
            <a:avLst/>
          </a:prstGeom>
        </p:spPr>
      </p:pic>
      <p:pic>
        <p:nvPicPr>
          <p:cNvPr id="10" name="Picture 9" descr="A close-up of a logo&#10;&#10;Description automatically generated">
            <a:extLst>
              <a:ext uri="{FF2B5EF4-FFF2-40B4-BE49-F238E27FC236}">
                <a16:creationId xmlns:a16="http://schemas.microsoft.com/office/drawing/2014/main" id="{A060A08C-955B-C045-AFBA-6CD17D5F64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3" y="3583401"/>
            <a:ext cx="2496168" cy="442414"/>
          </a:xfrm>
          <a:prstGeom prst="rect">
            <a:avLst/>
          </a:prstGeom>
        </p:spPr>
      </p:pic>
      <p:pic>
        <p:nvPicPr>
          <p:cNvPr id="13" name="Graphic 12" descr="Dynamics Minds logo">
            <a:extLst>
              <a:ext uri="{FF2B5EF4-FFF2-40B4-BE49-F238E27FC236}">
                <a16:creationId xmlns:a16="http://schemas.microsoft.com/office/drawing/2014/main" id="{8FFFA19E-8CD6-81B8-3929-152937E4AC2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93601" y="4230531"/>
            <a:ext cx="1068667" cy="124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2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03BBBF-8ED4-084C-F6FC-8DECD2AD3F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9202712" y="-49794"/>
            <a:ext cx="1687964" cy="3556193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5E52FA0-C054-EA8A-CF53-A5B50A1D5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>
            <a:off x="7640727" y="5288438"/>
            <a:ext cx="771870" cy="1626171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ardrop 4">
            <a:extLst>
              <a:ext uri="{FF2B5EF4-FFF2-40B4-BE49-F238E27FC236}">
                <a16:creationId xmlns:a16="http://schemas.microsoft.com/office/drawing/2014/main" id="{F25C7002-B405-1541-6A30-984E65884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86818" y="1923044"/>
            <a:ext cx="3807380" cy="3982336"/>
          </a:xfrm>
          <a:prstGeom prst="teardrop">
            <a:avLst/>
          </a:prstGeom>
          <a:noFill/>
          <a:ln w="187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AC40B2-FA42-D3B1-C6DA-566051C37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Daniel </a:t>
            </a:r>
            <a:br>
              <a:rPr lang="en-GB" dirty="0">
                <a:solidFill>
                  <a:schemeClr val="accent1"/>
                </a:solidFill>
              </a:rPr>
            </a:br>
            <a:r>
              <a:rPr lang="en-GB" dirty="0" err="1"/>
              <a:t>Laskewitz</a:t>
            </a:r>
            <a:endParaRPr lang="en-GB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B13044FB-DD85-3818-5696-B6DA50AC11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4062" y="1645162"/>
            <a:ext cx="6131938" cy="4082976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Utrecht, The Netherlands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Power Platform TikTok maker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Low Code Revolution host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PnP contributor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User Group Organizer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Ex-MVP / Ex-FTRSA</a:t>
            </a:r>
          </a:p>
          <a:p>
            <a:pPr marL="285750" indent="-285750"/>
            <a:r>
              <a:rPr lang="en-GB" dirty="0"/>
              <a:t>Ajax-fan</a:t>
            </a:r>
          </a:p>
          <a:p>
            <a:endParaRPr lang="en-GB" dirty="0"/>
          </a:p>
        </p:txBody>
      </p:sp>
      <p:pic>
        <p:nvPicPr>
          <p:cNvPr id="3" name="Picture Placeholder 14" descr="Daniel Laskewitz smiling for a picture">
            <a:extLst>
              <a:ext uri="{FF2B5EF4-FFF2-40B4-BE49-F238E27FC236}">
                <a16:creationId xmlns:a16="http://schemas.microsoft.com/office/drawing/2014/main" id="{109C108F-FD0E-2459-3961-6A111950D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" r="2192"/>
          <a:stretch/>
        </p:blipFill>
        <p:spPr>
          <a:xfrm>
            <a:off x="7538656" y="1955593"/>
            <a:ext cx="3719905" cy="3897647"/>
          </a:xfrm>
          <a:prstGeom prst="teardrop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accent1"/>
            </a:solidFill>
          </a:ln>
        </p:spPr>
      </p:pic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7B97CD54-B071-B208-0F48-3567BC5C1C2E}"/>
              </a:ext>
            </a:extLst>
          </p:cNvPr>
          <p:cNvSpPr/>
          <p:nvPr/>
        </p:nvSpPr>
        <p:spPr>
          <a:xfrm>
            <a:off x="6377267" y="284872"/>
            <a:ext cx="3808134" cy="937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2800" b="1" dirty="0">
                <a:latin typeface="+mj-lt"/>
              </a:rPr>
              <a:t>Senior Power Platform Advocate</a:t>
            </a:r>
          </a:p>
          <a:p>
            <a:pPr algn="r">
              <a:tabLst>
                <a:tab pos="3136900" algn="l"/>
                <a:tab pos="3227388" algn="l"/>
              </a:tabLst>
            </a:pPr>
            <a:r>
              <a:rPr lang="en-GB" sz="2800" dirty="0"/>
              <a:t>Microsoft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A093823-8C8C-2D55-7457-7FDF66871118}"/>
              </a:ext>
            </a:extLst>
          </p:cNvPr>
          <p:cNvSpPr/>
          <p:nvPr/>
        </p:nvSpPr>
        <p:spPr>
          <a:xfrm>
            <a:off x="2254260" y="6253480"/>
            <a:ext cx="3008620" cy="4863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aka.ms</a:t>
            </a:r>
            <a:r>
              <a:rPr lang="en-GB" sz="1400" dirty="0"/>
              <a:t>/</a:t>
            </a:r>
            <a:r>
              <a:rPr lang="en-GB" sz="1400" dirty="0" err="1"/>
              <a:t>laskewitz</a:t>
            </a:r>
            <a:r>
              <a:rPr lang="en-GB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2515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0F8F2-84AD-1685-121D-6C46E8FF6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1424B-46FB-25F4-EE98-E59B7799A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Connectors</a:t>
            </a:r>
          </a:p>
          <a:p>
            <a:pPr lvl="1"/>
            <a:r>
              <a:rPr lang="en-US" dirty="0"/>
              <a:t>What is a connector?</a:t>
            </a:r>
          </a:p>
          <a:p>
            <a:pPr lvl="1"/>
            <a:r>
              <a:rPr lang="en-US" dirty="0"/>
              <a:t>Why use custom connectors?</a:t>
            </a:r>
          </a:p>
          <a:p>
            <a:pPr lvl="1"/>
            <a:r>
              <a:rPr lang="en-US" dirty="0"/>
              <a:t>Develop a connector</a:t>
            </a:r>
          </a:p>
          <a:p>
            <a:pPr lvl="1"/>
            <a:r>
              <a:rPr lang="en-US" dirty="0"/>
              <a:t>Connector types</a:t>
            </a:r>
          </a:p>
          <a:p>
            <a:pPr lvl="1"/>
            <a:r>
              <a:rPr lang="en-US" dirty="0"/>
              <a:t>Demo #1: build your first connector</a:t>
            </a:r>
          </a:p>
          <a:p>
            <a:r>
              <a:rPr lang="en-US" dirty="0"/>
              <a:t>Tools</a:t>
            </a:r>
          </a:p>
          <a:p>
            <a:r>
              <a:rPr lang="en-US" dirty="0"/>
              <a:t>Demo #2: download, edit &amp; update the connector</a:t>
            </a:r>
          </a:p>
          <a:p>
            <a:r>
              <a:rPr lang="en-US" dirty="0"/>
              <a:t>Resources</a:t>
            </a:r>
          </a:p>
          <a:p>
            <a:r>
              <a:rPr lang="en-US" dirty="0"/>
              <a:t>Wrap up</a:t>
            </a:r>
          </a:p>
        </p:txBody>
      </p:sp>
    </p:spTree>
    <p:extLst>
      <p:ext uri="{BB962C8B-B14F-4D97-AF65-F5344CB8AC3E}">
        <p14:creationId xmlns:p14="http://schemas.microsoft.com/office/powerpoint/2010/main" val="214586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648EE-4F8C-4F85-7D25-BA59B15AD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Connectors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E49544-E2DB-36FE-FDF6-E22D2252C1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39794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84FB0-8AB3-0812-E36B-C074135CA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What is a connector?</a:t>
            </a:r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1DF3AE7C-0C67-B09F-F2C3-C854BFCFC5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0830494"/>
              </p:ext>
            </p:extLst>
          </p:nvPr>
        </p:nvGraphicFramePr>
        <p:xfrm>
          <a:off x="1229033" y="1513707"/>
          <a:ext cx="5440362" cy="4819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EE678A89-DEB6-0550-9A5C-793B27930ABE}"/>
              </a:ext>
            </a:extLst>
          </p:cNvPr>
          <p:cNvSpPr/>
          <p:nvPr/>
        </p:nvSpPr>
        <p:spPr>
          <a:xfrm>
            <a:off x="7204624" y="5040531"/>
            <a:ext cx="4064000" cy="10160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endParaRPr lang="en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EA903A6-8D83-8BC5-5E66-9E556277A1D1}"/>
              </a:ext>
            </a:extLst>
          </p:cNvPr>
          <p:cNvSpPr/>
          <p:nvPr/>
        </p:nvSpPr>
        <p:spPr>
          <a:xfrm>
            <a:off x="7195916" y="1012296"/>
            <a:ext cx="4368800" cy="1517226"/>
          </a:xfrm>
          <a:prstGeom prst="ellipse">
            <a:avLst/>
          </a:prstGeom>
          <a:solidFill>
            <a:srgbClr val="0078D4">
              <a:tint val="50000"/>
              <a:alpha val="40000"/>
              <a:hueOff val="0"/>
              <a:satOff val="0"/>
              <a:lumOff val="0"/>
              <a:alphaOff val="0"/>
            </a:srgbClr>
          </a:solidFill>
          <a:ln>
            <a:noFill/>
          </a:ln>
          <a:effectLst/>
        </p:spPr>
        <p:txBody>
          <a:bodyPr/>
          <a:lstStyle/>
          <a:p>
            <a:endParaRPr lang="en-NL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B3F109CD-DDB9-7B5F-74FE-F913E92E2864}"/>
              </a:ext>
            </a:extLst>
          </p:cNvPr>
          <p:cNvSpPr/>
          <p:nvPr/>
        </p:nvSpPr>
        <p:spPr>
          <a:xfrm>
            <a:off x="8963756" y="4727469"/>
            <a:ext cx="846666" cy="541866"/>
          </a:xfrm>
          <a:prstGeom prst="downArrow">
            <a:avLst/>
          </a:prstGeom>
          <a:solidFill>
            <a:schemeClr val="accent1"/>
          </a:solidFill>
          <a:ln w="10795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txBody>
          <a:bodyPr/>
          <a:lstStyle/>
          <a:p>
            <a:endParaRPr lang="en-NL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5F07BF7-3025-2DA7-1A86-24630B89B690}"/>
              </a:ext>
            </a:extLst>
          </p:cNvPr>
          <p:cNvGrpSpPr/>
          <p:nvPr/>
        </p:nvGrpSpPr>
        <p:grpSpPr>
          <a:xfrm>
            <a:off x="7355089" y="5160963"/>
            <a:ext cx="4064000" cy="1016000"/>
            <a:chOff x="2031999" y="4368800"/>
            <a:chExt cx="4064000" cy="1016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A8A931A-A1DF-C719-BA24-FEA04A77B3B2}"/>
                </a:ext>
              </a:extLst>
            </p:cNvPr>
            <p:cNvSpPr/>
            <p:nvPr/>
          </p:nvSpPr>
          <p:spPr>
            <a:xfrm>
              <a:off x="2031999" y="4368800"/>
              <a:ext cx="4064000" cy="10160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/>
            <a:lstStyle/>
            <a:p>
              <a:endParaRPr lang="en-NL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5C25705-C490-5638-3650-3FF191BE472F}"/>
                </a:ext>
              </a:extLst>
            </p:cNvPr>
            <p:cNvSpPr txBox="1"/>
            <p:nvPr/>
          </p:nvSpPr>
          <p:spPr>
            <a:xfrm>
              <a:off x="2031999" y="4368800"/>
              <a:ext cx="4064000" cy="10160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241808" tIns="241808" rIns="241808" bIns="241808" numCol="1" spcCol="1270" anchor="ctr" anchorCtr="0">
              <a:noAutofit/>
            </a:bodyPr>
            <a:lstStyle/>
            <a:p>
              <a:pPr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3400" dirty="0">
                  <a:solidFill>
                    <a:schemeClr val="bg1"/>
                  </a:solidFill>
                  <a:latin typeface="Segoe UI Light" panose="020B0502040204020203" pitchFamily="34" charset="0"/>
                  <a:ea typeface="Cascadia Code" panose="020B0609020000020004" pitchFamily="49" charset="0"/>
                  <a:cs typeface="Arial" panose="020B0604020202020204" pitchFamily="34" charset="0"/>
                </a:rPr>
                <a:t>Connector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162A574-F909-3D8D-721D-CE5C01D94B93}"/>
              </a:ext>
            </a:extLst>
          </p:cNvPr>
          <p:cNvGrpSpPr/>
          <p:nvPr/>
        </p:nvGrpSpPr>
        <p:grpSpPr>
          <a:xfrm>
            <a:off x="8784263" y="2646701"/>
            <a:ext cx="1524000" cy="1524000"/>
            <a:chOff x="3461173" y="1854538"/>
            <a:chExt cx="1524000" cy="1524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83BC51E-451C-52ED-2549-5D7086CBEC9E}"/>
                </a:ext>
              </a:extLst>
            </p:cNvPr>
            <p:cNvSpPr/>
            <p:nvPr/>
          </p:nvSpPr>
          <p:spPr>
            <a:xfrm>
              <a:off x="3461173" y="1854538"/>
              <a:ext cx="1524000" cy="1524000"/>
            </a:xfrm>
            <a:prstGeom prst="ellipse">
              <a:avLst/>
            </a:prstGeom>
            <a:solidFill>
              <a:srgbClr val="243A5E">
                <a:hueOff val="0"/>
                <a:satOff val="0"/>
                <a:lumOff val="0"/>
                <a:alphaOff val="0"/>
              </a:srgbClr>
            </a:solidFill>
            <a:ln w="10795" cap="flat" cmpd="sng" algn="ctr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txBody>
            <a:bodyPr/>
            <a:lstStyle/>
            <a:p>
              <a:endParaRPr lang="en-NL"/>
            </a:p>
          </p:txBody>
        </p:sp>
        <p:sp>
          <p:nvSpPr>
            <p:cNvPr id="14" name="Oval 8">
              <a:extLst>
                <a:ext uri="{FF2B5EF4-FFF2-40B4-BE49-F238E27FC236}">
                  <a16:creationId xmlns:a16="http://schemas.microsoft.com/office/drawing/2014/main" id="{745F061A-9DE6-9679-BEC4-71DE92BDB6D7}"/>
                </a:ext>
              </a:extLst>
            </p:cNvPr>
            <p:cNvSpPr txBox="1"/>
            <p:nvPr/>
          </p:nvSpPr>
          <p:spPr>
            <a:xfrm>
              <a:off x="3684358" y="2077723"/>
              <a:ext cx="1077630" cy="10776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1200" dirty="0">
                  <a:solidFill>
                    <a:srgbClr val="FFFFFF"/>
                  </a:solidFill>
                  <a:latin typeface="Segoe UI Light" panose="020B0502040204020203" pitchFamily="34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Binary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6824745-03A2-1D0A-27E8-C911DC66804F}"/>
              </a:ext>
            </a:extLst>
          </p:cNvPr>
          <p:cNvGrpSpPr/>
          <p:nvPr/>
        </p:nvGrpSpPr>
        <p:grpSpPr>
          <a:xfrm>
            <a:off x="7693756" y="1503363"/>
            <a:ext cx="1524000" cy="1524000"/>
            <a:chOff x="2370666" y="711200"/>
            <a:chExt cx="1524000" cy="1524000"/>
          </a:xfrm>
          <a:solidFill>
            <a:schemeClr val="accent1"/>
          </a:solidFill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26CCB12-5CB9-480E-2810-C9A0D4D7B950}"/>
                </a:ext>
              </a:extLst>
            </p:cNvPr>
            <p:cNvSpPr/>
            <p:nvPr/>
          </p:nvSpPr>
          <p:spPr>
            <a:xfrm>
              <a:off x="2370666" y="711200"/>
              <a:ext cx="1524000" cy="1524000"/>
            </a:xfrm>
            <a:prstGeom prst="ellipse">
              <a:avLst/>
            </a:prstGeom>
            <a:grpFill/>
            <a:ln w="10795" cap="flat" cmpd="sng" algn="ctr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txBody>
            <a:bodyPr/>
            <a:lstStyle/>
            <a:p>
              <a:endParaRPr lang="en-NL"/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31722F9C-A826-88B1-1070-4AD1218F5A77}"/>
                </a:ext>
              </a:extLst>
            </p:cNvPr>
            <p:cNvSpPr txBox="1"/>
            <p:nvPr/>
          </p:nvSpPr>
          <p:spPr>
            <a:xfrm>
              <a:off x="2593851" y="934385"/>
              <a:ext cx="1077630" cy="1077630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1200" dirty="0">
                  <a:solidFill>
                    <a:srgbClr val="FFFFFF"/>
                  </a:solidFill>
                  <a:latin typeface="Segoe UI Light" panose="020B0502040204020203" pitchFamily="34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OpenAPI</a:t>
              </a:r>
            </a:p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1200" dirty="0">
                  <a:solidFill>
                    <a:srgbClr val="FFFFFF"/>
                  </a:solidFill>
                  <a:latin typeface="Segoe UI Light" panose="020B0502040204020203" pitchFamily="34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Definition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6CB408B-6AF5-2FFB-481E-415ED1BF6D39}"/>
              </a:ext>
            </a:extLst>
          </p:cNvPr>
          <p:cNvGrpSpPr/>
          <p:nvPr/>
        </p:nvGrpSpPr>
        <p:grpSpPr>
          <a:xfrm>
            <a:off x="9251623" y="1134893"/>
            <a:ext cx="1524000" cy="1524000"/>
            <a:chOff x="3928533" y="342730"/>
            <a:chExt cx="1524000" cy="1524000"/>
          </a:xfrm>
          <a:solidFill>
            <a:schemeClr val="accent2"/>
          </a:solidFill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697E9D1-6ECC-0E33-F88B-5BBF0D3A15F7}"/>
                </a:ext>
              </a:extLst>
            </p:cNvPr>
            <p:cNvSpPr/>
            <p:nvPr/>
          </p:nvSpPr>
          <p:spPr>
            <a:xfrm>
              <a:off x="3928533" y="342730"/>
              <a:ext cx="1524000" cy="1524000"/>
            </a:xfrm>
            <a:prstGeom prst="ellipse">
              <a:avLst/>
            </a:prstGeom>
            <a:grpFill/>
            <a:ln w="10795" cap="flat" cmpd="sng" algn="ctr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txBody>
            <a:bodyPr/>
            <a:lstStyle/>
            <a:p>
              <a:endParaRPr lang="en-NL"/>
            </a:p>
          </p:txBody>
        </p:sp>
        <p:sp>
          <p:nvSpPr>
            <p:cNvPr id="20" name="Oval 12">
              <a:extLst>
                <a:ext uri="{FF2B5EF4-FFF2-40B4-BE49-F238E27FC236}">
                  <a16:creationId xmlns:a16="http://schemas.microsoft.com/office/drawing/2014/main" id="{43E1270A-3174-A6A3-66CD-C7344D57E257}"/>
                </a:ext>
              </a:extLst>
            </p:cNvPr>
            <p:cNvSpPr txBox="1"/>
            <p:nvPr/>
          </p:nvSpPr>
          <p:spPr>
            <a:xfrm>
              <a:off x="4151718" y="565915"/>
              <a:ext cx="1077630" cy="1077630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1200" dirty="0">
                  <a:solidFill>
                    <a:srgbClr val="FFFFFF"/>
                  </a:solidFill>
                  <a:latin typeface="Segoe UI Light" panose="020B0502040204020203" pitchFamily="34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API Properties</a:t>
              </a:r>
            </a:p>
          </p:txBody>
        </p:sp>
      </p:grpSp>
      <p:sp>
        <p:nvSpPr>
          <p:cNvPr id="21" name="Shape 20">
            <a:extLst>
              <a:ext uri="{FF2B5EF4-FFF2-40B4-BE49-F238E27FC236}">
                <a16:creationId xmlns:a16="http://schemas.microsoft.com/office/drawing/2014/main" id="{EE89D578-544E-E77E-E9AA-D75543E5C168}"/>
              </a:ext>
            </a:extLst>
          </p:cNvPr>
          <p:cNvSpPr/>
          <p:nvPr/>
        </p:nvSpPr>
        <p:spPr>
          <a:xfrm>
            <a:off x="7009649" y="828184"/>
            <a:ext cx="4741333" cy="3793066"/>
          </a:xfrm>
          <a:prstGeom prst="funnel">
            <a:avLst/>
          </a:prstGeom>
          <a:solidFill>
            <a:srgbClr val="FFFFFF">
              <a:alpha val="40000"/>
              <a:hueOff val="0"/>
              <a:satOff val="0"/>
              <a:lumOff val="0"/>
              <a:alphaOff val="0"/>
            </a:srgbClr>
          </a:solidFill>
          <a:ln w="9525" cap="flat" cmpd="sng" algn="ctr">
            <a:solidFill>
              <a:srgbClr val="0078D4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txBody>
          <a:bodyPr/>
          <a:lstStyle/>
          <a:p>
            <a:endParaRPr lang="nl-NL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1906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F544F2F-7B63-4213-B3D8-8A72732819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0F544F2F-7B63-4213-B3D8-8A72732819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B20D592-C47D-480E-9FCE-0B6AA55397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AB20D592-C47D-480E-9FCE-0B6AA55397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892899B-6826-4880-BD30-CE5A016393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B892899B-6826-4880-BD30-CE5A016393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8E86EC3-3101-EF4C-AC3C-0C5A57B8DD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88E86EC3-3101-EF4C-AC3C-0C5A57B8DD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7F5382A-78D4-2545-B9BC-79C6ECC6CA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97F5382A-78D4-2545-B9BC-79C6ECC6CA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D388BDD-34AD-444F-8860-BCD04DED24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7D388BDD-34AD-444F-8860-BCD04DED24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AB21787-2437-5343-8C43-EA065D0A6A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CAB21787-2437-5343-8C43-EA065D0A6A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04F77C8-6435-784B-B815-964C0B3B26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graphicEl>
                                              <a:dgm id="{D04F77C8-6435-784B-B815-964C0B3B26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BA057C-F6D6-8248-81D2-F99774D928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graphicEl>
                                              <a:dgm id="{D9BA057C-F6D6-8248-81D2-F99774D928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7AF58E-791C-7D78-B6EE-E713E944D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2766"/>
            <a:ext cx="12192000" cy="4876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90A50ED-9A08-D017-4E13-ADEAA0430460}"/>
              </a:ext>
            </a:extLst>
          </p:cNvPr>
          <p:cNvSpPr/>
          <p:nvPr/>
        </p:nvSpPr>
        <p:spPr>
          <a:xfrm>
            <a:off x="0" y="1123122"/>
            <a:ext cx="12192000" cy="207264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496C54-4E1D-882E-8C73-0257A9407B44}"/>
              </a:ext>
            </a:extLst>
          </p:cNvPr>
          <p:cNvSpPr/>
          <p:nvPr/>
        </p:nvSpPr>
        <p:spPr>
          <a:xfrm>
            <a:off x="0" y="0"/>
            <a:ext cx="12192000" cy="1123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1000</a:t>
            </a:r>
          </a:p>
        </p:txBody>
      </p:sp>
      <p:sp>
        <p:nvSpPr>
          <p:cNvPr id="9" name="Title 1" descr="Slide Header - Microsoft Power Platform">
            <a:extLst>
              <a:ext uri="{FF2B5EF4-FFF2-40B4-BE49-F238E27FC236}">
                <a16:creationId xmlns:a16="http://schemas.microsoft.com/office/drawing/2014/main" id="{14EB1B76-2BF9-DC26-2BF5-85A63F37EBD2}"/>
              </a:ext>
            </a:extLst>
          </p:cNvPr>
          <p:cNvSpPr txBox="1">
            <a:spLocks/>
          </p:cNvSpPr>
          <p:nvPr/>
        </p:nvSpPr>
        <p:spPr>
          <a:xfrm>
            <a:off x="503979" y="251660"/>
            <a:ext cx="11052277" cy="757914"/>
          </a:xfrm>
          <a:prstGeom prst="rect">
            <a:avLst/>
          </a:prstGeom>
        </p:spPr>
        <p:txBody>
          <a:bodyPr vert="horz" wrap="square" lIns="0" tIns="161356" rIns="0" bIns="0" rtlCol="0" anchor="t">
            <a:no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0" kern="1200" cap="none" spc="-150" baseline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>
              <a:defRPr/>
            </a:pPr>
            <a:r>
              <a:rPr lang="en-US" sz="3100" spc="-147" dirty="0">
                <a:latin typeface="Segoe UI Semibold"/>
                <a:cs typeface="Segoe UI"/>
              </a:rPr>
              <a:t>1000+ Connectors</a:t>
            </a:r>
          </a:p>
        </p:txBody>
      </p:sp>
    </p:spTree>
    <p:extLst>
      <p:ext uri="{BB962C8B-B14F-4D97-AF65-F5344CB8AC3E}">
        <p14:creationId xmlns:p14="http://schemas.microsoft.com/office/powerpoint/2010/main" val="1096800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10000" decel="1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0 -6.12824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6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84FB0-8AB3-0812-E36B-C074135CA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noProof="1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Why use custom connectors?</a:t>
            </a:r>
            <a:endParaRPr lang="en-NL" dirty="0"/>
          </a:p>
        </p:txBody>
      </p:sp>
      <p:graphicFrame>
        <p:nvGraphicFramePr>
          <p:cNvPr id="3" name="Content Placeholder 1">
            <a:extLst>
              <a:ext uri="{FF2B5EF4-FFF2-40B4-BE49-F238E27FC236}">
                <a16:creationId xmlns:a16="http://schemas.microsoft.com/office/drawing/2014/main" id="{A1C421CB-2A6E-4CE3-2811-ADB9A44C45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6955526"/>
              </p:ext>
            </p:extLst>
          </p:nvPr>
        </p:nvGraphicFramePr>
        <p:xfrm>
          <a:off x="1229033" y="1513707"/>
          <a:ext cx="10184034" cy="4819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8238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B20D592-C47D-480E-9FCE-0B6AA55397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AB20D592-C47D-480E-9FCE-0B6AA55397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F544F2F-7B63-4213-B3D8-8A72732819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graphicEl>
                                              <a:dgm id="{0F544F2F-7B63-4213-B3D8-8A72732819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892899B-6826-4880-BD30-CE5A016393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graphicEl>
                                              <a:dgm id="{B892899B-6826-4880-BD30-CE5A016393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A01F27A-888E-2946-8A1D-4B045648AF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dgm id="{1A01F27A-888E-2946-8A1D-4B045648AF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E2D85D1-7D67-444D-9A41-41C918CEFE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graphicEl>
                                              <a:dgm id="{DE2D85D1-7D67-444D-9A41-41C918CEFE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D4A705B-EEDA-434B-8B6C-077FD6D026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graphicEl>
                                              <a:dgm id="{0D4A705B-EEDA-434B-8B6C-077FD6D026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E7D6168-C4D6-2142-946D-F987B11DC3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graphicEl>
                                              <a:dgm id="{0E7D6168-C4D6-2142-946D-F987B11DC3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73F1809-99B3-8545-A407-E4AE552A2F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graphicEl>
                                              <a:dgm id="{073F1809-99B3-8545-A407-E4AE552A2F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6AFDF66-6F82-8C4E-8FBB-993A3F9950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graphicEl>
                                              <a:dgm id="{16AFDF66-6F82-8C4E-8FBB-993A3F9950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8B343D8-EDF9-FC45-ADEC-318FCA603F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graphicEl>
                                              <a:dgm id="{A8B343D8-EDF9-FC45-ADEC-318FCA603F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E07B535-30CF-BF43-9056-2F9D04F122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graphicEl>
                                              <a:dgm id="{2E07B535-30CF-BF43-9056-2F9D04F122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96EB4A7-2A1D-254E-AFF9-EE793CA339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graphicEl>
                                              <a:dgm id="{396EB4A7-2A1D-254E-AFF9-EE793CA339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D1738E3-D0C1-7E4F-A649-8173334098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graphicEl>
                                              <a:dgm id="{BD1738E3-D0C1-7E4F-A649-8173334098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90C978E-39CC-8342-A037-A980F2C541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graphicEl>
                                              <a:dgm id="{B90C978E-39CC-8342-A037-A980F2C541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8E28535-9588-F042-84CD-981B7152F4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graphicEl>
                                              <a:dgm id="{18E28535-9588-F042-84CD-981B7152F4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84FB0-8AB3-0812-E36B-C074135CA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noProof="1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Step by step: Build a connector</a:t>
            </a:r>
            <a:endParaRPr lang="en-NL" dirty="0"/>
          </a:p>
        </p:txBody>
      </p:sp>
      <p:graphicFrame>
        <p:nvGraphicFramePr>
          <p:cNvPr id="3" name="Content Placeholder 1">
            <a:extLst>
              <a:ext uri="{FF2B5EF4-FFF2-40B4-BE49-F238E27FC236}">
                <a16:creationId xmlns:a16="http://schemas.microsoft.com/office/drawing/2014/main" id="{A1C421CB-2A6E-4CE3-2811-ADB9A44C45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8231971"/>
              </p:ext>
            </p:extLst>
          </p:nvPr>
        </p:nvGraphicFramePr>
        <p:xfrm>
          <a:off x="1229033" y="1513707"/>
          <a:ext cx="10184034" cy="4819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291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B20D592-C47D-480E-9FCE-0B6AA55397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AB20D592-C47D-480E-9FCE-0B6AA55397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F544F2F-7B63-4213-B3D8-8A72732819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graphicEl>
                                              <a:dgm id="{0F544F2F-7B63-4213-B3D8-8A72732819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892899B-6826-4880-BD30-CE5A016393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graphicEl>
                                              <a:dgm id="{B892899B-6826-4880-BD30-CE5A016393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02ACE1F-662A-6040-89A8-D000CE29B1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graphicEl>
                                              <a:dgm id="{E02ACE1F-662A-6040-89A8-D000CE29B1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37F4A97-66CD-9942-A538-38CFF825C1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graphicEl>
                                              <a:dgm id="{D37F4A97-66CD-9942-A538-38CFF825C1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0947A62-0B06-E54A-805C-E0D94EC1B5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graphicEl>
                                              <a:dgm id="{20947A62-0B06-E54A-805C-E0D94EC1B5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425BB0E-1156-7246-A8FB-F287023089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graphicEl>
                                              <a:dgm id="{E425BB0E-1156-7246-A8FB-F287023089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743F1D6-4401-BC4A-9236-C5A41D5796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graphicEl>
                                              <a:dgm id="{D743F1D6-4401-BC4A-9236-C5A41D5796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1FD498D-A3EB-0B4C-BCB0-12E3DECF89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graphicEl>
                                              <a:dgm id="{31FD498D-A3EB-0B4C-BCB0-12E3DECF89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FC7606F-28D6-804A-9153-A4936BDD4D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graphicEl>
                                              <a:dgm id="{CFC7606F-28D6-804A-9153-A4936BDD4D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9EBC63F-C897-8247-BC2A-20FF4661BF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graphicEl>
                                              <a:dgm id="{19EBC63F-C897-8247-BC2A-20FF4661BF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A194EF5-6993-3341-A0C4-1AA81A64CA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graphicEl>
                                              <a:dgm id="{3A194EF5-6993-3341-A0C4-1AA81A64CA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508AFB2-E422-5F42-AEA6-1388800AEF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graphicEl>
                                              <a:dgm id="{1508AFB2-E422-5F42-AEA6-1388800AEF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3033FD7-E6E0-B54B-BC38-E80637F8DF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graphicEl>
                                              <a:dgm id="{73033FD7-E6E0-B54B-BC38-E80637F8DF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CDF10F5-0B81-854A-9395-EFD6BF004A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graphicEl>
                                              <a:dgm id="{9CDF10F5-0B81-854A-9395-EFD6BF004A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6367804-57E1-9F41-A760-7B3D2F5753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graphicEl>
                                              <a:dgm id="{A6367804-57E1-9F41-A760-7B3D2F5753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51F553A-CFB0-2247-A2F9-E1A3684067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graphicEl>
                                              <a:dgm id="{851F553A-CFB0-2247-A2F9-E1A3684067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E6C9319-4883-544C-9E57-E19583FF04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graphicEl>
                                              <a:dgm id="{6E6C9319-4883-544C-9E57-E19583FF04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Grey Variant">
  <a:themeElements>
    <a:clrScheme name="Scottish Summit 2022">
      <a:dk1>
        <a:sysClr val="windowText" lastClr="000000"/>
      </a:dk1>
      <a:lt1>
        <a:srgbClr val="FFFFFF"/>
      </a:lt1>
      <a:dk2>
        <a:srgbClr val="29235C"/>
      </a:dk2>
      <a:lt2>
        <a:srgbClr val="F2F2F2"/>
      </a:lt2>
      <a:accent1>
        <a:srgbClr val="E61873"/>
      </a:accent1>
      <a:accent2>
        <a:srgbClr val="29235C"/>
      </a:accent2>
      <a:accent3>
        <a:srgbClr val="FFFFFF"/>
      </a:accent3>
      <a:accent4>
        <a:srgbClr val="6C2A67"/>
      </a:accent4>
      <a:accent5>
        <a:srgbClr val="403475"/>
      </a:accent5>
      <a:accent6>
        <a:srgbClr val="404040"/>
      </a:accent6>
      <a:hlink>
        <a:srgbClr val="FFC000"/>
      </a:hlink>
      <a:folHlink>
        <a:srgbClr val="ED7D31"/>
      </a:folHlink>
    </a:clrScheme>
    <a:fontScheme name="Scottish Summit">
      <a:majorFont>
        <a:latin typeface="Montserrat SemiBold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urple Variant">
  <a:themeElements>
    <a:clrScheme name="Scottish Summit 2022">
      <a:dk1>
        <a:sysClr val="windowText" lastClr="000000"/>
      </a:dk1>
      <a:lt1>
        <a:srgbClr val="FFFFFF"/>
      </a:lt1>
      <a:dk2>
        <a:srgbClr val="29235C"/>
      </a:dk2>
      <a:lt2>
        <a:srgbClr val="F2F2F2"/>
      </a:lt2>
      <a:accent1>
        <a:srgbClr val="E61873"/>
      </a:accent1>
      <a:accent2>
        <a:srgbClr val="29235C"/>
      </a:accent2>
      <a:accent3>
        <a:srgbClr val="FFFFFF"/>
      </a:accent3>
      <a:accent4>
        <a:srgbClr val="6C2A67"/>
      </a:accent4>
      <a:accent5>
        <a:srgbClr val="403475"/>
      </a:accent5>
      <a:accent6>
        <a:srgbClr val="404040"/>
      </a:accent6>
      <a:hlink>
        <a:srgbClr val="FFC000"/>
      </a:hlink>
      <a:folHlink>
        <a:srgbClr val="ED7D31"/>
      </a:folHlink>
    </a:clrScheme>
    <a:fontScheme name="Scottish Summit">
      <a:majorFont>
        <a:latin typeface="Montserrat SemiBold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Grey Variant">
  <a:themeElements>
    <a:clrScheme name="Scottish Summit 2022">
      <a:dk1>
        <a:sysClr val="windowText" lastClr="000000"/>
      </a:dk1>
      <a:lt1>
        <a:srgbClr val="FFFFFF"/>
      </a:lt1>
      <a:dk2>
        <a:srgbClr val="29235C"/>
      </a:dk2>
      <a:lt2>
        <a:srgbClr val="F2F2F2"/>
      </a:lt2>
      <a:accent1>
        <a:srgbClr val="E61873"/>
      </a:accent1>
      <a:accent2>
        <a:srgbClr val="29235C"/>
      </a:accent2>
      <a:accent3>
        <a:srgbClr val="FFFFFF"/>
      </a:accent3>
      <a:accent4>
        <a:srgbClr val="6C2A67"/>
      </a:accent4>
      <a:accent5>
        <a:srgbClr val="403475"/>
      </a:accent5>
      <a:accent6>
        <a:srgbClr val="404040"/>
      </a:accent6>
      <a:hlink>
        <a:srgbClr val="FFC000"/>
      </a:hlink>
      <a:folHlink>
        <a:srgbClr val="ED7D31"/>
      </a:folHlink>
    </a:clrScheme>
    <a:fontScheme name="Scottish Summit">
      <a:majorFont>
        <a:latin typeface="Montserrat SemiBold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Purple Variant">
  <a:themeElements>
    <a:clrScheme name="Scottish Summit 2022">
      <a:dk1>
        <a:sysClr val="windowText" lastClr="000000"/>
      </a:dk1>
      <a:lt1>
        <a:srgbClr val="FFFFFF"/>
      </a:lt1>
      <a:dk2>
        <a:srgbClr val="29235C"/>
      </a:dk2>
      <a:lt2>
        <a:srgbClr val="F2F2F2"/>
      </a:lt2>
      <a:accent1>
        <a:srgbClr val="E61873"/>
      </a:accent1>
      <a:accent2>
        <a:srgbClr val="29235C"/>
      </a:accent2>
      <a:accent3>
        <a:srgbClr val="FFFFFF"/>
      </a:accent3>
      <a:accent4>
        <a:srgbClr val="6C2A67"/>
      </a:accent4>
      <a:accent5>
        <a:srgbClr val="403475"/>
      </a:accent5>
      <a:accent6>
        <a:srgbClr val="404040"/>
      </a:accent6>
      <a:hlink>
        <a:srgbClr val="FFC000"/>
      </a:hlink>
      <a:folHlink>
        <a:srgbClr val="ED7D31"/>
      </a:folHlink>
    </a:clrScheme>
    <a:fontScheme name="Scottish Summit">
      <a:majorFont>
        <a:latin typeface="Montserrat SemiBold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E2DE6514604C43BA8A46890058D5DD" ma:contentTypeVersion="18" ma:contentTypeDescription="Create a new document." ma:contentTypeScope="" ma:versionID="f5fd762625fe44c745020270594b3f3f">
  <xsd:schema xmlns:xsd="http://www.w3.org/2001/XMLSchema" xmlns:xs="http://www.w3.org/2001/XMLSchema" xmlns:p="http://schemas.microsoft.com/office/2006/metadata/properties" xmlns:ns2="2902722c-5385-4501-b835-55bbd15db020" xmlns:ns3="8fd13a4b-2af6-416d-92df-b7a829ed5e13" targetNamespace="http://schemas.microsoft.com/office/2006/metadata/properties" ma:root="true" ma:fieldsID="1911df872defa61fb0030994476e4756" ns2:_="" ns3:_="">
    <xsd:import namespace="2902722c-5385-4501-b835-55bbd15db020"/>
    <xsd:import namespace="8fd13a4b-2af6-416d-92df-b7a829ed5e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_Flow_SignoffStatus" minOccurs="0"/>
                <xsd:element ref="ns2:MediaServiceObjectDetectorVersion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02722c-5385-4501-b835-55bbd15db02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af645b87-2da9-4f82-9271-a67a9f8bf6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_Flow_SignoffStatus" ma:index="23" nillable="true" ma:displayName="Sign-off status" ma:internalName="Sign_x002d_off_x0020_status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d13a4b-2af6-416d-92df-b7a829ed5e13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2c0ac85b-9d78-494b-bcc9-097412bf2a50}" ma:internalName="TaxCatchAll" ma:showField="CatchAllData" ma:web="8fd13a4b-2af6-416d-92df-b7a829ed5e1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fd13a4b-2af6-416d-92df-b7a829ed5e13" xsi:nil="true"/>
    <lcf76f155ced4ddcb4097134ff3c332f xmlns="2902722c-5385-4501-b835-55bbd15db020">
      <Terms xmlns="http://schemas.microsoft.com/office/infopath/2007/PartnerControls"/>
    </lcf76f155ced4ddcb4097134ff3c332f>
    <_Flow_SignoffStatus xmlns="2902722c-5385-4501-b835-55bbd15db020" xsi:nil="true"/>
  </documentManagement>
</p:properties>
</file>

<file path=customXml/itemProps1.xml><?xml version="1.0" encoding="utf-8"?>
<ds:datastoreItem xmlns:ds="http://schemas.openxmlformats.org/officeDocument/2006/customXml" ds:itemID="{55AF407D-6C55-454D-87D9-D7EB88B30D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902722c-5385-4501-b835-55bbd15db020"/>
    <ds:schemaRef ds:uri="8fd13a4b-2af6-416d-92df-b7a829ed5e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4187855-FDE6-43F6-A2C0-29F9D80997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CC58AB4-78A3-4367-8104-27B6D74F5ACE}">
  <ds:schemaRefs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terms/"/>
    <ds:schemaRef ds:uri="8fd13a4b-2af6-416d-92df-b7a829ed5e13"/>
    <ds:schemaRef ds:uri="2902722c-5385-4501-b835-55bbd15db020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690</Words>
  <Application>Microsoft Macintosh PowerPoint</Application>
  <PresentationFormat>Widescreen</PresentationFormat>
  <Paragraphs>128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22</vt:i4>
      </vt:variant>
    </vt:vector>
  </HeadingPairs>
  <TitlesOfParts>
    <vt:vector size="37" baseType="lpstr">
      <vt:lpstr>Aptos</vt:lpstr>
      <vt:lpstr>Arial</vt:lpstr>
      <vt:lpstr>Calibri</vt:lpstr>
      <vt:lpstr>Montserrat</vt:lpstr>
      <vt:lpstr>Montserrat Black</vt:lpstr>
      <vt:lpstr>Montserrat Light</vt:lpstr>
      <vt:lpstr>Montserrat SemiBold</vt:lpstr>
      <vt:lpstr>Segoe UI</vt:lpstr>
      <vt:lpstr>Segoe UI Light</vt:lpstr>
      <vt:lpstr>Segoe UI Semibold</vt:lpstr>
      <vt:lpstr>ui-monospace</vt:lpstr>
      <vt:lpstr>Grey Variant</vt:lpstr>
      <vt:lpstr>Purple Variant</vt:lpstr>
      <vt:lpstr>Grey Variant</vt:lpstr>
      <vt:lpstr>Purple Variant</vt:lpstr>
      <vt:lpstr>Extend the  Power Platform with Custom Connectors</vt:lpstr>
      <vt:lpstr>Thank You to our Sponsors…</vt:lpstr>
      <vt:lpstr>Daniel  Laskewitz</vt:lpstr>
      <vt:lpstr>Agenda</vt:lpstr>
      <vt:lpstr>Connectors</vt:lpstr>
      <vt:lpstr>What is a connector?</vt:lpstr>
      <vt:lpstr>PowerPoint Presentation</vt:lpstr>
      <vt:lpstr>Why use custom connectors?</vt:lpstr>
      <vt:lpstr>Step by step: Build a connector</vt:lpstr>
      <vt:lpstr>Start in one of the products</vt:lpstr>
      <vt:lpstr>Type of connectors</vt:lpstr>
      <vt:lpstr>Demo</vt:lpstr>
      <vt:lpstr>Tools</vt:lpstr>
      <vt:lpstr>Tools (1/2)</vt:lpstr>
      <vt:lpstr>Tools (2/2)</vt:lpstr>
      <vt:lpstr>Demo</vt:lpstr>
      <vt:lpstr>Resources</vt:lpstr>
      <vt:lpstr>Resources (1/2)</vt:lpstr>
      <vt:lpstr>Resources (2/2)</vt:lpstr>
      <vt:lpstr>Thanks</vt:lpstr>
      <vt:lpstr>Q &amp; A</vt:lpstr>
      <vt:lpstr>Thank You to our Sponsors…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Scottish Summit 2022 Slide Deck Template</dc:title>
  <dc:creator>Mike Hartley;Hart of the Midlands</dc:creator>
  <cp:keywords>Scottish Summit</cp:keywords>
  <cp:lastModifiedBy>Daniel Laskewitz</cp:lastModifiedBy>
  <cp:revision>71</cp:revision>
  <dcterms:created xsi:type="dcterms:W3CDTF">2022-03-17T16:27:57Z</dcterms:created>
  <dcterms:modified xsi:type="dcterms:W3CDTF">2023-08-04T16:34:17Z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0x010100D7E2DE6514604C43BA8A46890058D5DD</vt:lpwstr>
  </property>
  <property fmtid="{D5CDD505-2E9C-101B-9397-08002B2CF9AE}" pid="3" name="MediaServiceImageTags">
    <vt:lpwstr/>
  </property>
</Properties>
</file>